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97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3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38.94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7507.82422"/>
      <inkml:brushProperty name="anchorY" value="-13798.26953"/>
      <inkml:brushProperty name="scaleFactor" value="0.5"/>
    </inkml:brush>
  </inkml:definitions>
  <inkml:trace contextRef="#ctx0" brushRef="#br0">0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2.451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5127.82422"/>
      <inkml:brushProperty name="anchorY" value="-21418.27148"/>
      <inkml:brushProperty name="scaleFactor" value="0.5"/>
    </inkml:brush>
  </inkml:definitions>
  <inkml:trace contextRef="#ctx0" brushRef="#br0">1 1 24575,'0'0'0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17.361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85382.32031"/>
      <inkml:brushProperty name="anchorY" value="-62504.73047"/>
      <inkml:brushProperty name="scaleFactor" value="0.5"/>
    </inkml:brush>
  </inkml:definitions>
  <inkml:trace contextRef="#ctx0" brushRef="#br0">0 1 24575,'0'0'0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17.565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86228.98438"/>
      <inkml:brushProperty name="anchorY" value="-63351.39844"/>
      <inkml:brushProperty name="scaleFactor" value="0.5"/>
    </inkml:brush>
  </inkml:definitions>
  <inkml:trace contextRef="#ctx0" brushRef="#br0">42 1 24575,'0'0'0,"-18"21"0,-6 9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17.893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85340.51563"/>
      <inkml:brushProperty name="anchorY" value="-62556.53906"/>
      <inkml:brushProperty name="scaleFactor" value="0.5"/>
    </inkml:brush>
  </inkml:definitions>
  <inkml:trace contextRef="#ctx0" brushRef="#br0">1 1 24575,'0'0'0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18.17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86187.17969"/>
      <inkml:brushProperty name="anchorY" value="-63403.20313"/>
      <inkml:brushProperty name="scaleFactor" value="0.5"/>
    </inkml:brush>
  </inkml:definitions>
  <inkml:trace contextRef="#ctx0" brushRef="#br0">1 1 24575,'0'0'0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18.43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87033.84375"/>
      <inkml:brushProperty name="anchorY" value="-64249.87109"/>
      <inkml:brushProperty name="scaleFactor" value="0.5"/>
    </inkml:brush>
  </inkml:definitions>
  <inkml:trace contextRef="#ctx0" brushRef="#br0">1 0 24575,'0'0'0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18.65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87880.51563"/>
      <inkml:brushProperty name="anchorY" value="-65096.53906"/>
      <inkml:brushProperty name="scaleFactor" value="0.5"/>
    </inkml:brush>
  </inkml:definitions>
  <inkml:trace contextRef="#ctx0" brushRef="#br0">0 0 24575,'0'0'0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18.895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88727.17969"/>
      <inkml:brushProperty name="anchorY" value="-65943.20313"/>
      <inkml:brushProperty name="scaleFactor" value="0.5"/>
    </inkml:brush>
  </inkml:definitions>
  <inkml:trace contextRef="#ctx0" brushRef="#br0">0 0 24575,'0'0'0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19.10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89573.84375"/>
      <inkml:brushProperty name="anchorY" value="-66789.875"/>
      <inkml:brushProperty name="scaleFactor" value="0.5"/>
    </inkml:brush>
  </inkml:definitions>
  <inkml:trace contextRef="#ctx0" brushRef="#br0">0 0 24575,'0'0'0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19.34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90420.51563"/>
      <inkml:brushProperty name="anchorY" value="-67636.53906"/>
      <inkml:brushProperty name="scaleFactor" value="0.5"/>
    </inkml:brush>
  </inkml:definitions>
  <inkml:trace contextRef="#ctx0" brushRef="#br0">0 1 24575,'0'0'0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19.743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91267.17969"/>
      <inkml:brushProperty name="anchorY" value="-68483.20313"/>
      <inkml:brushProperty name="scaleFactor" value="0.5"/>
    </inkml:brush>
  </inkml:definitions>
  <inkml:trace contextRef="#ctx0" brushRef="#br0">0 1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2.702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5974.49219"/>
      <inkml:brushProperty name="anchorY" value="-22264.9375"/>
      <inkml:brushProperty name="scaleFactor" value="0.5"/>
    </inkml:brush>
  </inkml:definitions>
  <inkml:trace contextRef="#ctx0" brushRef="#br0">1 0 24575,'0'0'0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20.19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92113.84375"/>
      <inkml:brushProperty name="anchorY" value="-69329.875"/>
      <inkml:brushProperty name="scaleFactor" value="0.5"/>
    </inkml:brush>
  </inkml:definitions>
  <inkml:trace contextRef="#ctx0" brushRef="#br0">0 1 24575,'0'0'0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20.446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92960.51563"/>
      <inkml:brushProperty name="anchorY" value="-70176.53906"/>
      <inkml:brushProperty name="scaleFactor" value="0.5"/>
    </inkml:brush>
  </inkml:definitions>
  <inkml:trace contextRef="#ctx0" brushRef="#br0">0 1 24575,'0'0'0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20.63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93807.17969"/>
      <inkml:brushProperty name="anchorY" value="-71023.20313"/>
      <inkml:brushProperty name="scaleFactor" value="0.5"/>
    </inkml:brush>
  </inkml:definitions>
  <inkml:trace contextRef="#ctx0" brushRef="#br0">1 1 24575,'0'0'0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20.86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94653.84375"/>
      <inkml:brushProperty name="anchorY" value="-71869.875"/>
      <inkml:brushProperty name="scaleFactor" value="0.5"/>
    </inkml:brush>
  </inkml:definitions>
  <inkml:trace contextRef="#ctx0" brushRef="#br0">1 0 24575,'0'0'0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21.135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95500.51563"/>
      <inkml:brushProperty name="anchorY" value="-72716.53906"/>
      <inkml:brushProperty name="scaleFactor" value="0.5"/>
    </inkml:brush>
  </inkml:definitions>
  <inkml:trace contextRef="#ctx0" brushRef="#br0">0 0 24575,'0'0'0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21.436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96347.17969"/>
      <inkml:brushProperty name="anchorY" value="-73563.20313"/>
      <inkml:brushProperty name="scaleFactor" value="0.5"/>
    </inkml:brush>
  </inkml:definitions>
  <inkml:trace contextRef="#ctx0" brushRef="#br0">1 0 24575,'0'0'0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21.72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97193.84375"/>
      <inkml:brushProperty name="anchorY" value="-74409.875"/>
      <inkml:brushProperty name="scaleFactor" value="0.5"/>
    </inkml:brush>
  </inkml:definitions>
  <inkml:trace contextRef="#ctx0" brushRef="#br0">0 1 24575,'0'0'0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22.041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98040.51563"/>
      <inkml:brushProperty name="anchorY" value="-75256.53906"/>
      <inkml:brushProperty name="scaleFactor" value="0.5"/>
    </inkml:brush>
  </inkml:definitions>
  <inkml:trace contextRef="#ctx0" brushRef="#br0">1 1 24575,'0'0'0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22.33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98887.17969"/>
      <inkml:brushProperty name="anchorY" value="-76103.20313"/>
      <inkml:brushProperty name="scaleFactor" value="0.5"/>
    </inkml:brush>
  </inkml:definitions>
  <inkml:trace contextRef="#ctx0" brushRef="#br0">1 0 24575,'0'0'0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22.595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99733.84375"/>
      <inkml:brushProperty name="anchorY" value="-76949.875"/>
      <inkml:brushProperty name="scaleFactor" value="0.5"/>
    </inkml:brush>
  </inkml:definitions>
  <inkml:trace contextRef="#ctx0" brushRef="#br0">1 1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2.98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6821.15625"/>
      <inkml:brushProperty name="anchorY" value="-23111.60547"/>
      <inkml:brushProperty name="scaleFactor" value="0.5"/>
    </inkml:brush>
  </inkml:definitions>
  <inkml:trace contextRef="#ctx0" brushRef="#br0">83 1 24575,'0'0'0,"-35"26"0,-13 10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3.21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5891.46875"/>
      <inkml:brushProperty name="anchorY" value="-22327.22266"/>
      <inkml:brushProperty name="scaleFactor" value="0.5"/>
    </inkml:brush>
  </inkml:definitions>
  <inkml:trace contextRef="#ctx0" brushRef="#br0">1 1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3.512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6738.13672"/>
      <inkml:brushProperty name="anchorY" value="-23173.88867"/>
      <inkml:brushProperty name="scaleFactor" value="0.5"/>
    </inkml:brush>
  </inkml:definitions>
  <inkml:trace contextRef="#ctx0" brushRef="#br0">1 1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3.813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7584.80469"/>
      <inkml:brushProperty name="anchorY" value="-24020.55469"/>
      <inkml:brushProperty name="scaleFactor" value="0.5"/>
    </inkml:brush>
  </inkml:definitions>
  <inkml:trace contextRef="#ctx0" brushRef="#br0">43 1 24575,'0'0'0,"-18"26"0,-6 10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4.08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6696.33594"/>
      <inkml:brushProperty name="anchorY" value="-23236.16992"/>
      <inkml:brushProperty name="scaleFactor" value="0.5"/>
    </inkml:brush>
  </inkml:definitions>
  <inkml:trace contextRef="#ctx0" brushRef="#br0">0 1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4.34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7543"/>
      <inkml:brushProperty name="anchorY" value="-24082.83594"/>
      <inkml:brushProperty name="scaleFactor" value="0.5"/>
    </inkml:brush>
  </inkml:definitions>
  <inkml:trace contextRef="#ctx0" brushRef="#br0">0 1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4.59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8389.66797"/>
      <inkml:brushProperty name="anchorY" value="-24929.50586"/>
      <inkml:brushProperty name="scaleFactor" value="0.5"/>
    </inkml:brush>
  </inkml:definitions>
  <inkml:trace contextRef="#ctx0" brushRef="#br0">1 0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4.91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9236.33594"/>
      <inkml:brushProperty name="anchorY" value="-25776.17188"/>
      <inkml:brushProperty name="scaleFactor" value="0.5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39.335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8354.49219"/>
      <inkml:brushProperty name="anchorY" value="-14644.93652"/>
      <inkml:brushProperty name="scaleFactor" value="0.5"/>
    </inkml:brush>
  </inkml:definitions>
  <inkml:trace contextRef="#ctx0" brushRef="#br0">0 1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5.35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0083"/>
      <inkml:brushProperty name="anchorY" value="-26622.83984"/>
      <inkml:brushProperty name="scaleFactor" value="0.5"/>
    </inkml:brush>
  </inkml:definitions>
  <inkml:trace contextRef="#ctx0" brushRef="#br0">42 0 24575,'0'0'0,"-18"31"0,-6 11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5.835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9194.53125"/>
      <inkml:brushProperty name="anchorY" value="-25848.93359"/>
      <inkml:brushProperty name="scaleFactor" value="0.5"/>
    </inkml:brush>
  </inkml:definitions>
  <inkml:trace contextRef="#ctx0" brushRef="#br0">0 0 24575,'0'0'0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6.210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0041.19922"/>
      <inkml:brushProperty name="anchorY" value="-26695.59961"/>
      <inkml:brushProperty name="scaleFactor" value="0.5"/>
    </inkml:brush>
  </inkml:definitions>
  <inkml:trace contextRef="#ctx0" brushRef="#br0">32 0 24575,'0'0'0,"-13"44"0,-5 16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6.51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9163.18359"/>
      <inkml:brushProperty name="anchorY" value="-25953.12305"/>
      <inkml:brushProperty name="scaleFactor" value="0.5"/>
    </inkml:brush>
  </inkml:definitions>
  <inkml:trace contextRef="#ctx0" brushRef="#br0">0 1 24575,'0'0'0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6.80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0009.85156"/>
      <inkml:brushProperty name="anchorY" value="-26799.78906"/>
      <inkml:brushProperty name="scaleFactor" value="0.5"/>
    </inkml:brush>
  </inkml:definitions>
  <inkml:trace contextRef="#ctx0" brushRef="#br0">1 0 24575,'0'0'0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7.050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0856.51563"/>
      <inkml:brushProperty name="anchorY" value="-27646.45703"/>
      <inkml:brushProperty name="scaleFactor" value="0.5"/>
    </inkml:brush>
  </inkml:definitions>
  <inkml:trace contextRef="#ctx0" brushRef="#br0">0 0 24575,'0'0'0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7.295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1703.18359"/>
      <inkml:brushProperty name="anchorY" value="-28493.12305"/>
      <inkml:brushProperty name="scaleFactor" value="0.5"/>
    </inkml:brush>
  </inkml:definitions>
  <inkml:trace contextRef="#ctx0" brushRef="#br0">0 0 24575,'0'0'0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7.53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2549.85156"/>
      <inkml:brushProperty name="anchorY" value="-29339.79297"/>
      <inkml:brushProperty name="scaleFactor" value="0.5"/>
    </inkml:brush>
  </inkml:definitions>
  <inkml:trace contextRef="#ctx0" brushRef="#br0">74 1 24575,'0'0'0,"-31"22"0,-12 8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7.78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1630.02734"/>
      <inkml:brushProperty name="anchorY" value="-28544.92969"/>
      <inkml:brushProperty name="scaleFactor" value="0.5"/>
    </inkml:brush>
  </inkml:definitions>
  <inkml:trace contextRef="#ctx0" brushRef="#br0">0 0 24575,'0'0'0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8.066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2476.69531"/>
      <inkml:brushProperty name="anchorY" value="-29391.59766"/>
      <inkml:brushProperty name="scaleFactor" value="0.5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39.76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9201.15625"/>
      <inkml:brushProperty name="anchorY" value="-15491.60352"/>
      <inkml:brushProperty name="scaleFactor" value="0.5"/>
    </inkml:brush>
  </inkml:definitions>
  <inkml:trace contextRef="#ctx0" brushRef="#br0">1 0 24575,'0'0'0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8.503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3323.35938"/>
      <inkml:brushProperty name="anchorY" value="-30238.26367"/>
      <inkml:brushProperty name="scaleFactor" value="0.5"/>
    </inkml:brush>
  </inkml:definitions>
  <inkml:trace contextRef="#ctx0" brushRef="#br0">1 1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8.771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4170.02734"/>
      <inkml:brushProperty name="anchorY" value="-31084.92969"/>
      <inkml:brushProperty name="scaleFactor" value="0.5"/>
    </inkml:brush>
  </inkml:definitions>
  <inkml:trace contextRef="#ctx0" brushRef="#br0">1 1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9.016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5016.69531"/>
      <inkml:brushProperty name="anchorY" value="-31931.59766"/>
      <inkml:brushProperty name="scaleFactor" value="0.5"/>
    </inkml:brush>
  </inkml:definitions>
  <inkml:trace contextRef="#ctx0" brushRef="#br0">0 1 24575,'0'0'0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9.26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5863.35938"/>
      <inkml:brushProperty name="anchorY" value="-32778.26563"/>
      <inkml:brushProperty name="scaleFactor" value="0.5"/>
    </inkml:brush>
  </inkml:definitions>
  <inkml:trace contextRef="#ctx0" brushRef="#br0">1 1 24575,'0'0'0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9.782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6710.02734"/>
      <inkml:brushProperty name="anchorY" value="-33624.92969"/>
      <inkml:brushProperty name="scaleFactor" value="0.5"/>
    </inkml:brush>
  </inkml:definitions>
  <inkml:trace contextRef="#ctx0" brushRef="#br0">0 1 24575,'0'0'0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50.24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7556.69531"/>
      <inkml:brushProperty name="anchorY" value="-34471.59766"/>
      <inkml:brushProperty name="scaleFactor" value="0.5"/>
    </inkml:brush>
  </inkml:definitions>
  <inkml:trace contextRef="#ctx0" brushRef="#br0">0 1 24575,'0'0'0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50.570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8403.35938"/>
      <inkml:brushProperty name="anchorY" value="-35318.26563"/>
      <inkml:brushProperty name="scaleFactor" value="0.5"/>
    </inkml:brush>
  </inkml:definitions>
  <inkml:trace contextRef="#ctx0" brushRef="#br0">1 0 24575,'0'0'0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50.83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9250.02734"/>
      <inkml:brushProperty name="anchorY" value="-36164.92969"/>
      <inkml:brushProperty name="scaleFactor" value="0.5"/>
    </inkml:brush>
  </inkml:definitions>
  <inkml:trace contextRef="#ctx0" brushRef="#br0">0 0 24575,'0'0'0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51.33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60096.69531"/>
      <inkml:brushProperty name="anchorY" value="-37011.59766"/>
      <inkml:brushProperty name="scaleFactor" value="0.5"/>
    </inkml:brush>
  </inkml:definitions>
  <inkml:trace contextRef="#ctx0" brushRef="#br0">0 0 24575,'0'0'0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51.612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60943.35938"/>
      <inkml:brushProperty name="anchorY" value="-37858.26563"/>
      <inkml:brushProperty name="scaleFactor" value="0.5"/>
    </inkml:brush>
  </inkml:definitions>
  <inkml:trace contextRef="#ctx0" brushRef="#br0">0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0.113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0047.82422"/>
      <inkml:brushProperty name="anchorY" value="-16338.26953"/>
      <inkml:brushProperty name="scaleFactor" value="0.5"/>
    </inkml:brush>
  </inkml:definitions>
  <inkml:trace contextRef="#ctx0" brushRef="#br0">1 1 24575,'0'0'0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52.02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61790.02734"/>
      <inkml:brushProperty name="anchorY" value="-38704.92969"/>
      <inkml:brushProperty name="scaleFactor" value="0.5"/>
    </inkml:brush>
  </inkml:definitions>
  <inkml:trace contextRef="#ctx0" brushRef="#br0">1 1 24575,'0'0'0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52.63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62636.69531"/>
      <inkml:brushProperty name="anchorY" value="-39551.59766"/>
      <inkml:brushProperty name="scaleFactor" value="0.5"/>
    </inkml:brush>
  </inkml:definitions>
  <inkml:trace contextRef="#ctx0" brushRef="#br0">0 0 24575,'0'0'0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53.01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63483.35938"/>
      <inkml:brushProperty name="anchorY" value="-40398.26563"/>
      <inkml:brushProperty name="scaleFactor" value="0.5"/>
    </inkml:brush>
  </inkml:definitions>
  <inkml:trace contextRef="#ctx0" brushRef="#br0">1 0 24575,'0'0'0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53.526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64330.02734"/>
      <inkml:brushProperty name="anchorY" value="-41244.92969"/>
      <inkml:brushProperty name="scaleFactor" value="0.5"/>
    </inkml:brush>
  </inkml:definitions>
  <inkml:trace contextRef="#ctx0" brushRef="#br0">1 0 24575,'0'0'0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53.983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65176.69531"/>
      <inkml:brushProperty name="anchorY" value="-42091.59766"/>
      <inkml:brushProperty name="scaleFactor" value="0.5"/>
    </inkml:brush>
  </inkml:definitions>
  <inkml:trace contextRef="#ctx0" brushRef="#br0">84 0 24575,'0'0'0,"-35"17"0,-13 7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54.55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64247.00781"/>
      <inkml:brushProperty name="anchorY" value="-41286.25781"/>
      <inkml:brushProperty name="scaleFactor" value="0.5"/>
    </inkml:brush>
  </inkml:definitions>
  <inkml:trace contextRef="#ctx0" brushRef="#br0">1 0 24575,'0'0'0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54.92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65093.67188"/>
      <inkml:brushProperty name="anchorY" value="-42132.92578"/>
      <inkml:brushProperty name="scaleFactor" value="0.5"/>
    </inkml:brush>
  </inkml:definitions>
  <inkml:trace contextRef="#ctx0" brushRef="#br0">0 1 24575,'0'0'0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55.21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65940.34375"/>
      <inkml:brushProperty name="anchorY" value="-42979.59375"/>
      <inkml:brushProperty name="scaleFactor" value="0.5"/>
    </inkml:brush>
  </inkml:definitions>
  <inkml:trace contextRef="#ctx0" brushRef="#br0">31 1 24575,'0'0'0,"-13"22"0,-5 8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55.67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65062.32031"/>
      <inkml:brushProperty name="anchorY" value="-42184.73047"/>
      <inkml:brushProperty name="scaleFactor" value="0.5"/>
    </inkml:brush>
  </inkml:definitions>
  <inkml:trace contextRef="#ctx0" brushRef="#br0">1 1 24575,'0'0'0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56.101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65908.98438"/>
      <inkml:brushProperty name="anchorY" value="-43031.39844"/>
      <inkml:brushProperty name="scaleFactor" value="0.5"/>
    </inkml:brush>
  </inkml:definitions>
  <inkml:trace contextRef="#ctx0" brushRef="#br0">1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0.501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0894.49219"/>
      <inkml:brushProperty name="anchorY" value="-17184.9375"/>
      <inkml:brushProperty name="scaleFactor" value="0.5"/>
    </inkml:brush>
  </inkml:definitions>
  <inkml:trace contextRef="#ctx0" brushRef="#br0">1 1 24575,'0'0'0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56.830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66755.65625"/>
      <inkml:brushProperty name="anchorY" value="-43878.0625"/>
      <inkml:brushProperty name="scaleFactor" value="0.5"/>
    </inkml:brush>
  </inkml:definitions>
  <inkml:trace contextRef="#ctx0" brushRef="#br0">0 1 24575,'0'0'0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57.79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67602.32031"/>
      <inkml:brushProperty name="anchorY" value="-44724.73047"/>
      <inkml:brushProperty name="scaleFactor" value="0.5"/>
    </inkml:brush>
  </inkml:definitions>
  <inkml:trace contextRef="#ctx0" brushRef="#br0">1 1 24575,'0'0'0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58.76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68448.98438"/>
      <inkml:brushProperty name="anchorY" value="-45571.39844"/>
      <inkml:brushProperty name="scaleFactor" value="0.5"/>
    </inkml:brush>
  </inkml:definitions>
  <inkml:trace contextRef="#ctx0" brushRef="#br0">0 1 24575,'0'0'0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59.613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69295.65625"/>
      <inkml:brushProperty name="anchorY" value="-46418.0625"/>
      <inkml:brushProperty name="scaleFactor" value="0.5"/>
    </inkml:brush>
  </inkml:definitions>
  <inkml:trace contextRef="#ctx0" brushRef="#br0">0 1 24575,'0'0'0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00.35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70142.32031"/>
      <inkml:brushProperty name="anchorY" value="-47264.73047"/>
      <inkml:brushProperty name="scaleFactor" value="0.5"/>
    </inkml:brush>
  </inkml:definitions>
  <inkml:trace contextRef="#ctx0" brushRef="#br0">0 0 24575,'0'0'0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01.21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70988.98438"/>
      <inkml:brushProperty name="anchorY" value="-48111.39844"/>
      <inkml:brushProperty name="scaleFactor" value="0.5"/>
    </inkml:brush>
  </inkml:definitions>
  <inkml:trace contextRef="#ctx0" brushRef="#br0">1 0 24575,'0'0'0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04.392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71835.65625"/>
      <inkml:brushProperty name="anchorY" value="-48958.0625"/>
      <inkml:brushProperty name="scaleFactor" value="0.5"/>
    </inkml:brush>
  </inkml:definitions>
  <inkml:trace contextRef="#ctx0" brushRef="#br0">0 1 24575,'0'0'0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04.992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72682.32031"/>
      <inkml:brushProperty name="anchorY" value="-49804.73047"/>
      <inkml:brushProperty name="scaleFactor" value="0.5"/>
    </inkml:brush>
  </inkml:definitions>
  <inkml:trace contextRef="#ctx0" brushRef="#br0">0 1 24575,'0'0'0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05.421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73528.98438"/>
      <inkml:brushProperty name="anchorY" value="-50651.39844"/>
      <inkml:brushProperty name="scaleFactor" value="0.5"/>
    </inkml:brush>
  </inkml:definitions>
  <inkml:trace contextRef="#ctx0" brushRef="#br0">0 0 24575,'0'0'0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6:59:09.4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102 597 24575,'0'60'0,"-12"336"0,-10-182-62,-30 325-359,36 8 295,18-384 735,14-370-609,1 25 0,-15-299 0,-3 247 0,2 201 0,2 0 0,1 1 0,1 0 0,2 0 0,15-43 0,70-148 0,-59 149 0,-6 14 0,-8 20 0,-1-1 0,18-69 0,-3-58 0,-32 165 0,-1 0 0,1 0 0,0 0 0,0 0 0,0 0 0,0 0 0,1 0 0,-1 0 0,1 0 0,0 1 0,0-1 0,0 0 0,0 1 0,0 0 0,5-4 0,-3 3 0,0 0 0,1 1 0,-1 0 0,1 0 0,-1 0 0,1 0 0,0 1 0,0-1 0,6 0 0,7 0 0,1 1 0,0 1 0,-1 1 0,26 4 0,-23-2 0,-1 1 0,1 1 0,-1 1 0,0 0 0,-1 2 0,25 13 0,-7-4 0,45 15 0,-44-18 0,42 22 0,-27-10 0,-27-14 0,-2 1 0,45 30 0,-62-37 0,214 153 0,-191-138 0,-2 1 0,0 1 0,27 30 0,-6-5 0,91 88 0,-115-109 0,0 1 0,-2 1 0,0 1 0,25 48 0,-38-62 0,1 0 0,0 0 0,19 20 0,-29-36 0,-1 1 0,0-1 0,1 1 0,-1-1 0,1 1 0,0-1 0,-1 1 0,1-1 0,-1 1 0,1-1 0,0 0 0,-1 1 0,1-1 0,0 0 0,-1 1 0,1-1 0,0 0 0,-1 0 0,1 0 0,0 0 0,0 0 0,-1 0 0,1 0 0,0 0 0,-1 0 0,1 0 0,0 0 0,0 0 0,0-1 0,0 0 0,0 0 0,0 0 0,0 0 0,0 1 0,-1-1 0,1 0 0,0-1 0,-1 1 0,1 0 0,-1 0 0,1 0 0,-1 0 0,1 0 0,-1-2 0,2-7 0,0-1 0,1-20 0,-3 28 0,1-64 0,-1 43 0,0-1 0,2 1 0,0 0 0,2 0 0,11-43 0,-11 57 0,7-23 0,2 1 0,29-54 0,198-358 0,-232 423 0,-1-1 0,-1 1 0,4-27 0,-7 28 0,1 1 0,1 0 0,1 0 0,11-24 0,-3 16 0,-1-1 0,-1-1 0,14-52 0,-26 77 0,1 1 0,0 0 0,0-1 0,1 1 0,-1 0 0,1 0 0,-1 0 0,1 0 0,0 0 0,0 0 0,0 0 0,1 1 0,-1-1 0,1 1 0,-1 0 0,4-3 0,-4 4 0,0 0 0,1 0 0,-1 0 0,0 0 0,0 1 0,1-1 0,-1 1 0,0-1 0,1 1 0,-1 0 0,1 0 0,-1 0 0,0 0 0,1 0 0,-1 0 0,0 1 0,1-1 0,-1 1 0,0 0 0,1 0 0,-1 0 0,0 0 0,0 0 0,2 1 0,7 6 0,0-1 0,-1 1 0,-1 1 0,1 0 0,-1 0 0,-1 1 0,0 0 0,9 14 0,48 96 0,-44-78 0,18 27 0,81 105 0,17 28 0,-60-81 0,22 42 0,-77-119 0,3 8 0,2-2 0,35 49 0,-35-63 0,-1 0 0,-3 2 0,-1 1 0,-1 1 0,-3 0 0,-1 2 0,12 44 0,12 55 0,5 22 0,23 88 0,7 24 0,-67-239 0,16 34 0,-14-41 0,14 59 0,-19-22 269,-6-54-473,1 0 0,0 0-1,1 1 1,0-1 0,0 0-1,2-1 1,7 22 0,3-12-6622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1.142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1741.15625"/>
      <inkml:brushProperty name="anchorY" value="-18031.60352"/>
      <inkml:brushProperty name="scaleFactor" value="0.5"/>
    </inkml:brush>
  </inkml:definitions>
  <inkml:trace contextRef="#ctx0" brushRef="#br0">1 1 24575,'0'0'0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6:59:11.2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24575,'3'30'0,"0"0"0,2 1 0,2-1 0,0-1 0,14 34 0,2 11 0,26 70 0,-20-63 0,-16-39 0,10 70 0,-10-40 0,-2-18 0,49 276 0,-47-257 0,3-1 0,26 71 0,-28-107 0,21 42 0,2 4 0,1 8 0,21 59 0,-53-120 0,-1 0 0,-1 1 0,-2 0 0,-1-1 0,-3 35 0,2-86 103,-1 11-53,1 0 0,0 0 0,4-17 0,-4 25-154,1-1 0,0 1 0,0-1-1,1 1 1,-1-1 0,1 1-1,0 0 1,0 0 0,0 0 0,0 0-1,0 0 1,0 0 0,1 0 0,0 1-1,5-5 1,12-5-6722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6:59:15.2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0 340 24575,'4'-2'0,"-1"1"0,1-1 0,0 1 0,0-1 0,0 1 0,0 0 0,0 1 0,4-1 0,12-2 0,185-40 0,-63 12 0,183-16 0,-263 44 0,-36 3 0,0-1 0,-1-2 0,1 0 0,46-14 0,22-16 0,-29 8 0,1 4 0,128-25 0,-14 22 0,239-2 0,-382 25 0,-24 0 0,0 1 0,0 0 0,0 0 0,-1 2 0,1-1 0,20 7 0,-30-7 19,-1 0 0,1 0 0,-1 0 0,0 1 0,0 0 0,1-1 0,-1 1 0,0 0 0,0 0 0,-1 0 0,1 0 0,0 0 0,-1 0 0,1 0 0,-1 1 0,0-1 0,2 5 0,0 0-304,-2 0 1,1 0-1,-1 0 1,0 0-1,1 10 1,-2 10-6542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6:59:18.1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0 169 24575,'88'-5'0,"0"-3"0,130-31 0,-129 21 0,1 3 0,108-3 0,-135 19 0,-45 0 0,1 0 0,0-1 0,-1-1 0,1 0 0,-1-2 0,0 0 0,27-9 0,-16 2 0,0 1 0,0 1 0,54-6 0,-27 9 0,64 2 0,363 5-1365,-451-2-5461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6:59:20.4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0 414 24575,'6'-1'0,"-1"1"0,0-1 0,0-1 0,0 1 0,-1-1 0,1 1 0,8-6 0,14-4 0,160-32 0,-69 19 0,-67 11 0,147-30 0,-147 34 0,99-3 0,-55 12 0,-14 1 0,0-3 0,91-15 0,-102 4 0,-5 0 0,1 3 0,85-1 0,-119 10 0,0-1 0,0-2 0,57-14 0,-31 1 0,61-27 0,-81 28 0,0 2 0,0 1 0,1 2 0,1 2 0,0 1 0,51-3 0,-30 12 264,-44 1-590,1-2 0,-1 0 1,1-1-1,25-5 0,-22-1-6500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6:59:23.9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739 0 24575,'-3'54'0,"-3"0"0,-23 104 0,12-81 0,1 4 0,-4 0 0,-38 98 0,-47 101 0,30-78 0,-65 245-242,33 14-120,62-259 306,39-169 232,2 1 1,-1 44-1,2-20-45,-2-22-131,-1-1 0,-2 0 0,-1-1 0,-27 63 0,30-79 0,-1 2-273,1 0 0,1 0 0,1 0 0,-2 40 0,4-31-6553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6:59:26.0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431 1 24575,'0'56'0,"-13"295"0,6-289 0,-2 0 0,-29 95 0,-13 53 0,16-61 0,-24 88 0,-25 88 0,31-109 0,44-169 0,2 1 0,0 77 0,10-23 0,0-57 0,-2 1 0,-2-1 0,-13 80 0,7-81 0,-3 75 0,5-47 0,2-45 147,-8 26-1,1-1-1804,5-23-5168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6:59:29.5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64 24575,'26'25'0,"-19"-19"0,0 0 0,0 1 0,0 0 0,6 10 0,90 156 0,-44-69 0,177 290 0,-173-297 0,-38-60 0,34 65 0,71 146 0,-2-4 0,-92-149 0,-27-67 0,1-1 0,17 31 0,-6-14 0,-2 2 0,-2-1 0,17 76 0,18 47 0,-32-117 0,-8-24 0,-1 1 0,-2 1 0,8 35 0,-12-35 0,13 43 0,-14-60 0,0-1 0,1 0 0,1 0 0,0 0 0,1-1 0,9 14 0,-7-14 0,0 1 0,-2 1 0,1-1 0,-2 1 0,1 0 0,-2 1 0,7 20 0,18 46 0,-19-53 0,-2 0 0,11 46 0,-16-58 0,-3-14 0,-1 0 0,0 0 0,0 0 0,0 0 0,0 0 0,0 0 0,1 0 0,-1 0 0,0 0 0,0 0 0,0 0 0,0 0 0,0 0 0,1 0 0,-1 0 0,0 0 0,0 0 0,0 0 0,0 0 0,0 0 0,0 0 0,1 0 0,-1 0 0,0-1 0,0 1 0,0 0 0,0 0 0,0 0 0,0 0 0,0 0 0,1 0 0,-1 0 0,0 0 0,0-1 0,0 1 0,0 0 0,0 0 0,0 0 0,0 0 0,0 0 0,0 0 0,0-1 0,0 1 0,9-26 0,-8 24 0,55-269 0,5-17 0,-32 183 0,-4-2 0,14-140 0,-30 139 0,23-402 0,-29 459 0,11-55 0,-6 59 0,2-69 0,-10 112 0,-1-10 0,1 0 0,1-1 0,0 1 0,1-1 0,1 1 0,0 0 0,6-15 0,27-62 0,67-152 0,-95 224 45,-1 0 0,-1 0-1,0 0 1,-1-1 0,-2 0 0,3-26-1,-5-121-627,-3 96-512,2 42-5731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6:59:31.9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2212 1 24575,'-5'0'0,"0"1"0,-1 0 0,1 0 0,0 0 0,0 1 0,0 0 0,0 0 0,1 0 0,-9 6 0,-12 4 0,-34 12 0,-76 20 0,106-35 0,-850 244-1141,595-173 944,252-72 420,0-1 0,0-1 0,-1-2 0,0-1 0,-45-2 0,71-2-223,-1 1 0,1 0 0,0 1 0,0 0 0,0 0 0,0 0 0,0 1 0,0 0 0,1 0 0,-1 1 0,0 0 0,1 0 0,0 1 0,0-1 0,0 1 0,-10 9 0,-49 45 0,-62 71 0,68-71 0,47-48 0,1-1 0,1 2 0,0-1 0,0 2 0,1-1 0,0 1 0,1 0 0,-7 15 0,8-9 0,0 1 0,2 0 0,0 0 0,2 0 0,0 1 0,-1 20 0,6 122 0,0-87 0,-2 39 0,4 85 0,2-161 0,1 0 0,2-1 0,21 54 0,3 13 0,-2 2 0,66 149 0,-66-174 0,-22-53 0,1-1 0,25 45 0,126 183 0,-146-236 0,0-1 0,34 31 0,-32-33 0,0 0 0,26 35 0,-33-38 0,0 0 0,1-1 0,0 0 0,1-1 0,0-1 0,1 0 0,18 11 0,11 4 0,49 19 0,-47-23 0,-15-8 0,1-2 0,0 0 0,1-2 0,0-1 0,34 3 0,-2-4 0,98-3 0,-22-3 0,109-5 0,-219 0 0,1-1 0,-1-1 0,41-15 0,5-1 0,71-15 0,-136 34 0,1 0 0,-1 0 0,0-1 0,0-1 0,0 0 0,-1 0 0,0-1 0,12-9 0,0-3 0,35-39 0,-21 19 0,-26 29-195,-1 1 0,2 0 0,-1 0 0,1 1 0,0 1 0,21-11 0,-3 6-6631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6:59:34.0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141 1 24575,'1'48'0,"3"0"0,10 52 0,-4-16 0,-4 1 0,-7 120 0,-1-78 0,3-29 0,-3 107 0,-2-170 0,-12 51 0,-1 2 0,-33 301 0,-2 25 0,48-392 0,-20 152 0,21-138 0,2 1 0,5 62 0,-4-97 0,0 0 0,1 0 0,-1 0 0,1-1 0,0 1 0,-1 0 0,1 0 0,0-1 0,0 1 0,0 0 0,0-1 0,0 1 0,1-1 0,-1 1 0,0-1 0,1 0 0,-1 1 0,1-1 0,-1 0 0,1 0 0,0 0 0,-1 0 0,1 0 0,0-1 0,0 1 0,0 0 0,1-1 0,7 3 0,0-2 0,0 0 0,0 0 0,12-1 0,-10 0 0,338-24 0,-179 7 0,334 5 0,-482 13 0,31 1 0,69 14 0,-70-8 0,69 2 0,-58-11-1365,-36 1-5461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6:59:37.1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304 204 24575,'0'8'0,"0"0"0,-1 0 0,0-1 0,-3 14 0,-2 8 0,-34 217 0,-33 171 0,55-326 0,5 0 0,4 1 0,2 107 0,8-67 0,-30 242 0,16-294 0,-53 375 0,51-308 0,5 165 0,13-222 0,5-181 0,5-1 0,28-106 0,77-339 0,-35-7 0,-23 128 0,-21 165 0,-1 54 0,-5 26 0,-7 27 0,-10 69 0,-4 0 0,3-107 0,-15 178 0,0 0 0,0 0 0,0 1 0,1-1 0,0 1 0,1-6 0,-2 9 0,0-1 0,0 1 0,0 0 0,1-1 0,-1 1 0,0-1 0,0 1 0,1 0 0,-1 0 0,0-1 0,0 1 0,1 0 0,-1-1 0,0 1 0,1 0 0,-1 0 0,0 0 0,1-1 0,-1 1 0,1 0 0,-1 0 0,0 0 0,1 0 0,0 0 0,0 0 0,0 0 0,0 0 0,0 1 0,0-1 0,0 0 0,0 0 0,0 1 0,-1-1 0,1 1 0,0-1 0,0 1 0,0-1 0,0 2 0,42 41 0,-7-6 0,50 37 0,-34-31 0,85 91 0,22 44 0,67 81 0,-194-220 0,3 5 0,-1 0 0,-3 2 0,35 67 0,123 360 25,-35-77-151,102 143-369,-147-316 584,-95-191 13,-1 0-1,-2 1 0,-1 1 1,10 57-1,-9-42-101,23 66 0,-21-76 0,-2 1 0,12 72 0,-22-78 0,-5-24 0,-2-13 0,-9-24 0,10 15 0,-5-6 18,-124-250-1401,119 230-5443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1.56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2587.82422"/>
      <inkml:brushProperty name="anchorY" value="-18878.27148"/>
      <inkml:brushProperty name="scaleFactor" value="0.5"/>
    </inkml:brush>
  </inkml:definitions>
  <inkml:trace contextRef="#ctx0" brushRef="#br0">0 0 24575,'0'0'0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6:59:39.1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24575,'487'0'0,"-440"3"0,0 1 0,85 21 0,20 2 0,-65-20 0,-56-6 0,0 1 0,-1 2 0,1 1 0,50 15 0,-56-11-195,0-2 0,1-1 0,0 0 0,0-2 0,0-2 0,35 1 0,-32-4-6631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6:59:42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1480 1 24575,'-36'0'0,"0"2"0,0 2 0,0 1 0,1 2 0,-49 15 0,23-2 0,1 3 0,-60 32 0,68-24 0,0 3 0,-85 74 0,113-89 0,6-3 0,1 1 0,0 0 0,-19 27 0,-37 65 0,-4 3 0,-233 285 0,276-352 0,2 2 0,-31 61 0,57-93 0,0 0 0,1 0 0,0 0 0,2 1 0,0 0 0,0 0 0,1 0 0,1 0 0,2 24 0,2-1 0,2 0 0,17 65 0,-15-80 0,0-1 0,2 0 0,22 40 0,46 62 0,-63-105 0,42 61 0,96 105 0,-121-154 0,2-1 0,1-2 0,1-2 0,72 43 0,-95-63 0,2-1 0,-1 0 0,0-1 0,1-1 0,0 0 0,0-1 0,0-1 0,18 2 0,18-2 0,52-5 0,-27 1 0,726 0 0,-501 2 0,-251 2 0,0 2 0,0 2 0,-1 3 0,0 1 0,0 3 0,46 19 0,-51-13 0,0 2 0,-2 2 0,62 44 0,-85-55 0,-3-3 0,1 0 0,0-1 0,25 8 0,1 1 0,-31-11 0,-1 1 0,0 0 0,0 1 0,0 0 0,-1 0 0,0 1 0,15 20 0,18 17 0,-29-34 0,0-1 0,-1 1 0,1 0 0,-2 1 0,0 1 0,0-1 0,12 24 0,99 213 0,-115-234 0,-1 1 0,-1 0 0,0 0 0,-1 1 0,2 30 0,-4 91 0,-3-98 0,0-13 0,-2 1 0,-1-1 0,-1 0 0,-10 32 0,-44 105 0,29-86 0,7-17 0,-2 0 0,-3-2 0,-38 60 0,47-92 0,0-1 0,-2-1 0,-1-1 0,-25 23 0,33-35 0,-184 166 0,174-159 0,-6 4 0,-34 23 0,53-40 0,-1 0 0,0-1 0,-1 0 0,1-1 0,-1-1 0,-23 6 0,-10-3 0,-85 3 0,-50-12 0,74-1 0,7 4 0,-87-4 0,167 0 0,0 0 0,0-1 0,1-2 0,-27-9 0,-74-39 0,75 32 0,32 16 0,1-1 0,0 0 0,0-1 0,1 0 0,0-1 0,0 0 0,1-1 0,-11-13 0,4 1 0,2-1 0,0 0 0,-14-31 0,0-2 0,9 20 0,2-1 0,-19-53 0,30 60 0,2-1 0,1 0 0,1 1 0,2-1 0,3-46 0,0 22 0,-3-44 0,5-103 0,-2 190 0,-1 0 0,2 0 0,0 0 0,0 0 0,1 0 0,1 0 0,0 1 0,0 0 0,1 0 0,1 1 0,0-1 0,0 1 0,1 1 0,0 0 0,0 0 0,19-15 0,-21 20 0,-1-1 0,0 0 0,0 0 0,0 0 0,-1 0 0,0-1 0,0 1 0,0-1 0,0 0 0,-1-1 0,0 1 0,-1 0 0,3-10 0,-3 12 0,-1 0 0,1 0 0,0 0 0,0 1 0,0-1 0,1 1 0,-1-1 0,1 1 0,-1 0 0,1 0 0,0 0 0,1 1 0,-1-1 0,0 1 0,1-1 0,-1 1 0,1 0 0,0 1 0,0-1 0,0 1 0,-1-1 0,2 1 0,-1 0 0,4 0 0,11-2 0,1 2 0,0 0 0,38 4 0,-23-1 0,87-2 0,59 4 0,-176-4 0,0 0 0,0 1 0,0 0 0,0 0 0,0 0 0,0 1 0,0 0 0,0 0 0,-1 0 0,1 0 0,-1 1 0,1 0 0,4 4 0,-6-4 0,0 1 0,0 0 0,0-1 0,0 1 0,-1 0 0,0 0 0,0 1 0,0-1 0,0 0 0,-1 1 0,0-1 0,0 1 0,0-1 0,1 9 0,0 26-44,-4 53-1,1-56-1231,0-6-5550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6:59:46.4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1510 1 24575,'-87'4'0,"1"5"0,-139 31 0,188-32 0,-317 78 0,17-2 0,162-50 0,162-31 0,1 1 0,-1 0 0,1 0 0,0 2 0,0-1 0,-15 11 0,-4-1 0,27-14 0,0 0 0,1 0 0,-1 1 0,0 0 0,1-1 0,-1 1 0,1 0 0,0 1 0,0-1 0,0 1 0,0-1 0,0 1 0,0 0 0,1 0 0,-1 0 0,1 1 0,0-1 0,0 0 0,-3 8 0,1 7 0,0 1 0,2 0 0,0 1 0,1-1 0,2 29 0,0-17 0,3 75 0,5-1 0,5 0 0,48 182 0,-61-280 0,1 1 0,0 0 0,1 0 0,0-1 0,0 0 0,1 0 0,0 0 0,0 0 0,0 0 0,1-1 0,0 1 0,0-1 0,1-1 0,0 1 0,0-1 0,0 0 0,9 5 0,56 31 0,3-3 0,88 31 0,-132-58 0,1-2 0,0-2 0,0 0 0,1-2 0,-1-1 0,1-2 0,0-1 0,53-6 0,82-25 0,-108 17 0,0 3 0,75-4 0,346 15 0,-196 1 0,-249-2 0,112 4 0,-127-1 0,-1 0 0,1 1 0,-1 1 0,1 0 0,25 13 0,-5 2 0,0 2 0,-1 1 0,-1 2 0,54 47 0,-35-20 0,94 112 0,-115-115 0,50 86 0,-3-1 0,-75-122 0,0 1 0,-1 0 0,-1 0 0,0 0 0,4 18 0,13 68 0,0 1 0,-11-55 0,-2 1 0,-3 0 0,-1 1 0,-2 0 0,-2-1 0,-7 70 0,0-73 0,-16 59 0,19-96 0,-7 23 0,-2 0 0,-1-1 0,-2 0 0,0-1 0,-22 30 0,27-42 0,-23 30 0,-2-1 0,-69 70 0,21-26 0,64-69 0,-1-1 0,-1 0 0,0-2 0,-41 25 0,-100 45 0,80-52 0,-1-3 0,-135 32 0,40-7 0,117-35 0,38-14 0,-1-1 0,0-2 0,0 0 0,-26 1 0,-94-5 0,86-1 0,7 0 0,0-3 0,1-2 0,0-2 0,0-3 0,1-1 0,0-3 0,-69-30 0,101 37 0,1 0 0,0-1 0,1-1 0,0 0 0,0-1 0,1 0 0,0-1 0,1-1 0,1 0 0,0 0 0,1-1 0,-9-16 0,5 5 0,2 0 0,1-1 0,1 0 0,1 0 0,2-1 0,-8-47 0,4-13 0,0-91 0,13-89 0,0 84 0,-1 172 0,0-1 0,0 1 0,1 0 0,1 0 0,0 0 0,0 0 0,1 0 0,0 0 0,1 1 0,7-11 0,1 0 0,0 2 0,2-1 0,31-30 0,-21 19 0,-23 27 0,1-1 0,0 1 0,0 0 0,1 0 0,-1 1 0,1-1 0,0 1 0,0 0 0,0-1 0,0 2 0,0-1 0,1 0 0,6-2 0,10 0 0,0 1 0,0 1 0,0 1 0,0 1 0,1 1 0,29 3 0,1 0 0,-27-3 29,8 0 123,59 8 0,-82-6-322,1 1 0,-1 0 1,0 0-1,0 1 0,0 0 0,-1 0 0,1 1 1,-1 1-1,15 10 0,-6 0-6656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11:52.0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11:53.3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12:20.68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1444 24575,'6'0'0,"0"-1"0,0 1 0,0-1 0,0 0 0,0 0 0,6-3 0,8-2 0,642-124 0,-297 93 0,406 13 0,-265 22 0,-1-30 0,-252 2-96,449-36-356,-189 24 452,624-49 548,293 88-1319,-723 6 507,490-3 406,-1044-4 156,0-5-1,191-38 1,644-173-1378,-819 171 1080,350-83 0,-453 125 202,0 2 1,123 6-1,-111 3 35,116-11-1,98-41-236,-164 25 0,-30 5 0,-23 3 0,0 3 0,130-3 0,461 18 0,-515-3 0,-153-3 0,-12-5 0,-17-7 0,-46-16 0,0 3 0,-120-26 0,63 25 0,-232-84 0,350 106 0,2-1 0,-25-16 0,26 15 0,0 0 0,-29-12 0,25 11 0,17 10 0,0-1 0,1 1 0,-1 0 0,0-1 0,1 1 0,-1 0 0,0 0 0,1 0 0,-1-1 0,0 1 0,1 0 0,-1 0 0,0 0 0,1 0 0,-1 0 0,1-1 0,-1 1 0,0 0 0,1 0 0,-1 0 0,1 0 0,-1 0 0,0 0 0,1 0 0,0 1 0,39 1 0,-20 3 0,0 0 0,-1 1 0,0 1 0,27 13 0,-11-4 0,50 26 0,13 4 0,-84-41 0,0 0 0,1-1 0,0 0 0,0-1 0,17 1 0,-8-3 0,0 0 0,-1 2 0,1 1 0,-1 1 0,0 0 0,35 15 0,-21-2 0,-1 2 0,66 48 0,-14-14 0,-69-45 0,-1 1 0,-1 1 0,0 0 0,0 2 0,-1-1 0,24 27 0,-33-31 0,-2-2 0,0 0 0,0 0 0,-1 0 0,8 14 0,-12-19 0,1 0 0,-1 0 0,1 0 0,-1 0 0,0 0 0,1 0 0,-1 1 0,0-1 0,0 0 0,0 0 0,0 0 0,0 0 0,0 0 0,0 0 0,0 1 0,-1-1 0,1 0 0,0 0 0,0 0 0,-1 0 0,1 0 0,-1 0 0,1 0 0,-1 0 0,0 0 0,1 0 0,-1 0 0,0 0 0,0-1 0,1 1 0,-1 0 0,0 0 0,0-1 0,0 1 0,0 0 0,0-1 0,0 1 0,0-1 0,0 0 0,0 1 0,-2-1 0,-49 16 0,-11 3 0,-5 11 0,10-4 0,-1-2 0,-110 29 0,129-43 0,0 2 0,1 1 0,1 3 0,-70 38 0,93-44 0,1 0 0,-26 24 0,31-25 0,0-1 0,-1 0 0,0 0 0,-1-1 0,0 0 0,-23 11 0,3-9-1365,3-3-5461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12:38.0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24575,'949'34'-3544,"-15"42"-691,-802-65 4134,328 30 101,-56-3 0,-53-3 0,-61-6 93,-63-3 4,234 59 1,-370-64-98,344 72 0,-193-46 113,221 35 402,-252-53-425,979 118-54,-875-119-36,817 63 0,-537-36 505,-12 23 195,-401-53-636,-75-10-324,837 123-1569,-8 43 125,-764-140 1757,346 76 1245,-258-55-1164,340 128 1,-322-92 1673,215 84 2507,-411-149-4315,198 88 0,649 359 0,-478-211 0,-92-51 0,-319-195 30,425 246 1559,-431-251-1589,1-1 0,54 18 0,30 14 0,-82-34 0,0-1 0,1-2 0,75 14 0,18 5 0,-48-5 0,127 33 0,-177-51 0,0 2 0,47 21 0,-48-17 0,0-2 0,57 13 0,-68-18 0,1 0 0,-1 1 0,0 1 0,0 1 0,-1 0 0,23 17 0,17 9 0,-34-21 0,-14-8 0,1 0 0,0 0 0,18 6 0,-57-47 0,-49-59 0,14 14 0,-22-8 0,54 60 0,2-2 0,1-1 0,-40-61 0,61 83 0,-1-3 0,-1-1 0,0 1 0,-1 1 0,-13-16 0,15 22 0,0-2 0,1 1 0,0 0 0,1-1 0,-1 0 0,1 0 0,0-1 0,1 1 0,-1-1 0,1 0 0,-3-10 0,6 16 0,0 1 0,-1-1 0,1 1 0,0-1 0,0 0 0,0 1 0,0-1 0,0 0 0,0 1 0,0-1 0,0 0 0,0 1 0,0-1 0,0 0 0,1 1 0,-1-1 0,0 1 0,0-1 0,1 0 0,-1 1 0,0-1 0,1 1 0,-1-1 0,0 1 0,1-1 0,-1 1 0,1-1 0,-1 1 0,1-1 0,-1 1 0,1 0 0,-1-1 0,2 1 0,-1 0 0,1-1 0,0 1 0,-1 0 0,1 1 0,0-1 0,-1 0 0,1 0 0,0 1 0,-1-1 0,1 1 0,0-1 0,1 2 0,8 3 0,-1 1 0,16 12 0,65 48 0,-37-27 0,-1 2 0,53 52 0,-96-83 0,12 13 0,0 0 0,25 38 0,-18-21 0,-21-31 0,-1 0 0,-1 1 0,1-1 0,-2 1 0,1 0 0,-1 1 0,-1 0 0,0-1 0,0 1 0,2 14 0,-2 10 0,-2-1 0,-1 1 0,-7 61 0,5-90 0,0-1 0,-1 1 0,0-1 0,0 1 0,0-1 0,0 1 0,-1-1 0,0 0 0,0 0 0,-1-1 0,1 1 0,-1-1 0,0 1 0,0-1 0,0-1 0,-1 1 0,1 0 0,-1-1 0,0 0 0,-10 5 0,-5 1 0,-2 0 0,1-1 0,-42 8 0,-240 39 0,252-47 0,14-2 0,0 1 0,0 2 0,1 2 0,-53 23 0,62-21-341,0-1 0,0-2-1,-44 11 1,48-17-6485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12:52.2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4282 773 24575,'-221'-2'0,"-259"5"0,378 6 0,1 4 0,-102 28 0,47-9 0,-478 82 0,421-86 0,208-28 0,-24 5 0,-1 2 0,1 0 0,-50 21 0,-14 4 0,-438 69 0,335-71 0,17-12 0,113-13 0,50-3 0,1 1 0,-1 1 0,0 1 0,1 0 0,0 0 0,0 2 0,0 0 0,-22 15 0,-87 76 0,89-68 0,-86 61 0,-13 11 0,113-84 0,1 1 0,0 1 0,-31 43 0,39-45 0,2 0 0,0 1 0,-14 40 0,-13 65 0,26-83 0,-36 173 0,-6 20 0,40-184 0,2 1 0,3 0 0,-4 80 0,15 159 0,7-146 0,56 274 0,-33-291 0,51 132 0,-70-226 0,2 1 0,0-2 0,3 0 0,0-1 0,2-1 0,25 27 0,160 152 0,-126-139 0,3-5 0,3-2 0,186 100 0,176 40-341,15-36-243,-124-47 387,-293-103 197,554 197 0,-508-183 164,-39-12 76,0-2-1,0-2 1,73 10-1,-10-15-239,1-5 0,-1-6 0,0-4 0,0-5 0,0-6 0,117-31 0,17-3 0,27-7 0,-50-1 0,129-34 0,-316 80 0,487-153 0,-356 103 0,144-57 0,-214 76 0,98-58 0,60-72 0,-232 151 0,-2-1 0,0-2 0,-2 0 0,-1-2 0,-1 0 0,-1-1 0,-1-1 0,21-47 0,7-28 0,39-129 0,-84 225 0,24-76 0,15-89 0,3-90 0,-24 133 0,2-45 0,-8-1 0,-13-287 0,-4 392 0,-4 0 0,-2 0 0,-4 1 0,-2 1 0,-34-90 0,11 65 0,-74-129 0,-70-77 0,160 264 0,-76-117 0,-159-188 0,222 302 0,-1 1 0,-3 2 0,0 1 0,-3 3 0,0 1 0,-52-28 0,66 45 0,-44-15 0,1 1 0,-52-28 0,-208-62 0,70 48 0,-111-31 0,-131-48 0,457 134 0,17 5 0,-1 1 0,-50-8 0,-40 8 0,-167 9 0,124 3 0,132-4 0,0 2 0,0 1 0,-1 1 0,2 1 0,-49 14 0,31-2 0,17-7 0,1 1 0,0 1 0,0 2 0,1 1 0,-40 27 0,-2 15 0,-79 80 0,108-91 0,-47 65 0,16-18 0,64-82 88,0-1-1,-17 12 1,21-17-190,0-1 0,0 1 1,0 0-1,1 1 0,-1-1 0,1 1 1,0-1-1,1 1 0,-1 1 0,1-1 1,0 0-1,0 1 0,0 0 0,1-1 1,-3 10-1,1 10-6724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6:33.356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706 1987 24575,'0'0'0,"89"-90"0,50-69 0,5-13 0,-5-4-1147,-20 4 1149,-15 13-73,-23 10 505,-17 12-571,-14 5 450,-9 15-383,-13 7 105,-10 12-35,-8 10 748,-6 7-962,4 13 321,5 19-107,-12 47 0,0 0 0,0-1 0,1 1 0,-1 0 0,0-1 0,1 1 0,-1 0 0,1 0 0,0 0 0,4-3 0,-5 5 0,0 0 0,0-1 0,0 1 0,0 0 0,0-1 0,0 1 0,0 0 0,0 0 0,0 0 0,0 0 0,0 0 0,0 0 0,0 0 0,0 0 0,1 0 0,-1 0 0,0 1 0,0-1 0,0 0 0,0 1 0,0-1 0,1 1 0,2 3 0,-1-1 0,1 0 0,-1 0 0,0 1 0,0-1 0,0 1 0,4 6 0,2 9 0,15 37 0,11 61 0,-6 44 0,0 35 0,0 40 0,2 40-1147,1 30 1317,1 25-289,1 21-1050,-6 3 461,-7-3 840,-7-8-280,-6-22 148,-4-22 0,-3-20-1146,-16-22 1462,-22-26-477,-22-14-364,38-168 600,-50 95 0,47-105-100,-3-1 0,-42 51 0,34-49 25,-75 64 0,66-67 0,-74 46 0,70-56 0,-83 38 0,-63 5 0,-2-24 0,8-20 0,11-13 0,11-10 0,18-6 1082,28-9-1391,26-1 1610,31 1-658,32 2 391,25 6-1020,7 0-45,35-1 795,36 2-925,36 1 254,29 1-93,21 0 0,6 1 0,15-1 0,4 1 0,8-15 0,-131 2 0,72-18 0,-76 11 0,77-33 0,-74 21 0,76-50 0,-75 36 0,70-64 0,-70 48 0,61-75 0,56-95-1147,-3-34 1093,-15-31-1,-8-25-1146,-20-16 514,-12-13 813,-16 2-271,-19 4 145,-17 22 0,-14 27 0,-18 35-974,-5 37 1253,-5 32-418,1 31 139,2 24 0,-5 31 1146,1 33-1305,-22 68 299,0 0 0,0 0 1,0 1-1,0-1 0,1 0 0,-1 1 1,1-1-1,5-4 0,-7 9-115,0-2 0,0 1 0,0-1 0,0 1 0,0 0 0,0-1 0,-1 1 0,1 0-1,0 0 1,0 0 0,0 0 0,0 0 0,0 0 0,0 0 0,0 0 0,0 0 0,0 0 0,0 0-1,0 1 1,0-1 0,0 0 0,0 1 0,0-1 0,0 1 0,-1-1 0,1 1 0,0-1 0,0 1-1,1 1 1,2 1 102,0 1-1,-1 0 0,1 0 1,-1 1-1,1-1 0,-1 1 0,3 7 1,4 12-214,13 36 1,11 74 249,1 55-163,-7 48 0,-7 44-1147,-7 34 1246,-6 30-197,-4 7-1082,-3 7 443,-2-13 877,0-15-292,-1-30 152,1-35-1029,0-33 1323,1-38-441,-1-41 147,1-39 0,0-41 1147,0-36-753,0-47 217,7-36 147,8-36 243,13-34-1109,21-26 253,12-13-136,15-11-9,5 6 0,9 5 0,6 25 0,-3 26 0,-74 88 0,-1-1 0,42-24 0,-49 33 0,2 0 0,0 1 0,1 1 0,26-8 0,-31 10 0,1 1 0,0 0 0,0 1 0,0 0 0,21 1 0,-23 2 0,0-1 0,-1 1 0,1 0 0,-1 0 0,0 1 0,0 0 0,0 0 0,8 5 0,-4-1 0,0 0 0,-1 1 0,0 0 0,17 18 0,-12-11 0,0 2 0,16 23 0,28 55 0,1 3 0,10 6 0,15-5 0,11 1 0,21-6 0,12-7 0,9-20 0,-94-50 0,56 14 0,38-1 0,0-14 0,-14-10 0,-92-9 0,52-8 0,-61 5 0,-1-1 0,0 0 0,21-11 0,-23 8 0,1-1 0,-2-2 0,20-14 0,-3 0 0,32-33 0,35-41 0,9-23 0,1-5 0,7 1 0,-1-4 0,-1 5 0,-10 12 0,-11 12 0,-9 13 0,-8 15 0,-20 15 0,-10 10 0,-9 16 0,-6 12 0,-2 10 0,-9 6 0,-6-1 0,-7-6 0,-5 1 0,-4-6 0,-2 3 0,-1-4 0,0-5 0,0-3 0,0-4 0,0 5 0,-7 5 0,-6 7 0,10 14 0,2 0 0,-1-1 0,0 1 0,1-1 0,-1 1 0,1 0 0,-1 0 0,-4 1 0,0 2 0,0-1 0,0 0 0,1 1 0,-9 4 0,-46 27 0,41-15 0,-29 25 0,-33 45 0,-2 22 0,7 29 0,-5 19 0,10 12 0,10 8 0,8 3 0,9 1 0,12-15 0,10-9 0,11-23 0,5-19 0,6-33 0,2-77 0,-1 1 0,1 0 0,0-1 0,4 12 0,-4-19 0,-1 1 0,1-1 0,-1 1 0,0 0 0,1-1 0,-1 1 0,1-1 0,-1 1 0,1 0 0,-1-1 0,1 1 0,-1-1 0,1 1 0,-1-1 0,1 1 0,0-1 0,-1 0 0,1 1 0,0-1 0,0 0 0,-1 0 0,1 1 0,0-1 0,0 0 0,-1 0 0,1 0 0,0 0 0,0 0 0,-1 0 0,1 0 0,0 0 0,0 0 0,1-1 0,2 1 0,-1-1 0,1-1 0,0 1 0,-1-1 0,0 0 0,1 0 0,-1-1 0,0 1 0,4-4 0,5-8 0,1 1 0,12-19 0,43-58 0,7-32 0,3-23 0,-6-17 0,-9-12 0,-9 2 0,-7 4 0,-6 15 0,-4 20 0,-10 21 0,-7 24 0,-8 26 0,-10 59 0,-1-2 0,1 1 0,-1 0 0,1 0 0,3-7 0,-4 11 0,0 0 0,-1 0 0,0-1 0,0 1 0,1 0 0,-1 0 0,1-1 0,-1 1 0,0 0 0,1 0 0,-1 0 0,1 0 0,-1-1 0,0 1 0,1 0 0,-1 0 0,1 0 0,-1 0 0,1 0 0,-1 0 0,0 0 0,1 0 0,-1 0 0,1 0 0,-1 0 0,1 0 0,-1 1 0,0-1 0,1 0 0,-1 0 0,1 0 0,-1 0 0,0 1 0,1-1 0,-1 0 0,0 0 0,1 1 0,-1-1 0,0 0 0,1 1 0,3 4 0,-1-1 0,0 0 0,0 0 0,-1 1 0,5 8 0,19 50 0,4 28 0,3 22 0,1 15 0,2 11 0,14-3 0,8-4 0,0-14 0,4-14 0,-44-82 0,36 40 0,-41-49 0,1-1 0,1 0 0,17 11 0,-19-14 0,1-2 0,0 0 0,27 9 0,-26-12 0,-1-1 0,1 0 0,-1-1 0,19 1 0,-14-4 0,0 0 0,-1-1 0,29-6 0,-20 1 0,0-1 0,27-12 0,-20 3 0,51-31 0,-55 25 0,52-47 0,-43 32 0,33-44 0,44-62 0,-9-16 0,-1-4 0,-9 0 0,6 19 0,0 19 0,3 20 0,-82 87 0,2-1 0,30-17 0,-41 28 0,2 1 0,1 0 0,32-11 0,-40 17 0,0 0 0,1 0 0,0 0 0,-1 1 0,1 1 0,18 1 0,-20 1 0,0-1 0,0 2 0,0-1 0,0 1 0,0 0 0,-1 1 0,15 8 0,-14-6 0,1 1 0,-1 1 0,0-1 0,-1 1 0,1 1 0,9 12 0,-9-9 0,1 3 0,-1 0 0,-1 0 0,9 19 0,-3-4 0,14 53 0,7 30 0,-3-4 0,-2-9 0,1-10 0,1-21 0,-7-22 0,-21-42 0,-1-1 0,1 1 0,-1-1 0,1-1 0,5 5 0,-6-5 0,-1-1 0,0 0 0,1-1 0,0 1 0,-1-1 0,1 0 0,6 2 0,-7-2 0,1-1 0,-1 0 0,0 0 0,1 1 0,-1-2 0,0 1 0,0 0 0,1 0 0,-1-1 0,3 0 0,-1-2 0,0 2 0,-1-1 0,1 0 0,-1-1 0,0 1 0,1-1 0,2-3 0,27-33 0,1-7 0,0-9 0,-5-8 0,-8 4 0,1 4 0,0 5 0,4 13 0,-23 32 0,1 1 0,0 0 0,1 0 0,7-5 0,-6 6 0,-2 0 0,1 1 0,0-1 0,0 2 0,8-3 0,27-4 0,9 5 0,-38 6 0,-1-1 0,1 0 0,13 5 0,-13 0 0,1-1 0,0 1 0,14 11 0,-11-7 0,29 30 0,18 30 0,2 14 0,2 11 0,-6 7 0,9-10 0,8-6 0,-51-63 0,34 26 0,-39-37 0,0 1 0,31 13 0,-33-21 0,-1 1 0,1-2 0,32 6 0,-34-11 0,1 0 0,-1 0 0,1-1 0,30-5 0,-24-2 0,-1 1 0,-1-1 0,0-2 0,22-11 0,-7-2 0,-1 0 0,40-34 0,-28 13 0,58-65 0,55-90 0,-7-43-1147,-4-34 1196,-18-23-133,-10-16-1103,-24 0 686,-13 18 574,-16 14-191,-14 29-870,-17 33 1270,-14 28-423,-11 37 141,-7 25 0,1 31 1147,6 18-1383,-11 71 557,1 0 0,1 0 0,5-13 0,9-12 217,-17 37-497,0-2 0,-1 0 0,1 1 0,0-1 0,-1 1 0,1-1 0,0 1 0,0-1 0,-1 1 0,1-1 0,0 1 0,0 0 0,0-1 0,-1 1 0,1 0 0,0 0 0,0 0 1,0 0-1,0 0 0,0 0 0,-1 0 0,1 0 0,0 0 0,0 0 0,1 0 0,3 2-61,-2-1 0,0 0 0,0 1 0,0 0 0,0 0-1,0 0 1,-1 0 0,1 0 0,2 3 0,7 9 101,19 28 1,22 66-82,8 38 0,6 53 0,-4 44 0,-12 34-1147,-14 24 1199,-13 8-137,-11-7 45,-8-19 40,-4-27 0,-3-40 0,0-38-25,-1-44 32,1-44-11,0-44 4,2-45 0,-1-11 0,7-47 0,15-44 1147,14-34-1200,14-25 166,11-21-82,13-8-27,12 4-4,16 8 0,7 25 0,11 16 0,2 23 0,-91 89 0,60-35 0,-65 44 0,1 2 0,39-14 0,-42 16 0,54-10 0,-54 15 0,43-3 0,-53 8 0,0 1 0,0 0 0,20 4 0,-25-2 0,-1 0 0,0 0 0,0 1 0,0-1 0,0 1 0,10 7 0,-13-6 0,1 0 0,-1 0 0,1 0 0,-1 1 0,0-1 0,0 1 0,-1 0 0,5 8 0,-5-6 0,0 1 0,0 0 0,0 0 0,-1 0 0,0 0 0,1 14 0,-1-4 0,-1 1 0,-1-1 0,-3 20 0,-2-1 0,-12 44 0,-18 53 0,-13 9 0,-9-10 0,-8-5 0,3-16 0,11-21 0,7-18 0,6-16 0,10-12 0,9-14 0,8-4 0,5-2 0,4-7 0,3 3 0,7 9 0,9 10 0,6 4 0,13 15 0,17 6 0,11 6 0,14-5 0,-48-46 0,36 20 0,-35-27 0,56 20 0,-53-26 0,71 10 0,64-12 0,19-24 0,-121 4 0,69-22 0,76-45 0,-3-26-784,-6-24 1008,-14-26-336,-22-15 112,-19-1 0,-25 4 0,-27 20 0,-30 23 0,-25 34 0,-20 31 0,-13 26 0,-8 19 0,1 16 0,-1 1 0,0 0 0,0 0 0,0-1 0,0 1 0,0 0 0,0 0 0,0 0 0,0 0 0,0 0 0,0-1 0,0 1 0,0 0 0,0 0 0,-1 0 0,1 0 0,0 0 0,0 0 0,0 0 0,0-1 0,0 1 0,0 0 0,0 0 0,-1 0 0,1 0 0,0 0 0,0 0 0,0 0 0,0 0 0,0 0 0,-1 0 0,1 0 0,0 0 0,0 0 0,0 0 0,0 0 0,0 0 0,-1 0 0,1 0 0,0 0 0,0 0 0,0 0 0,0 0 0,-1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6:34.54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7860.32422"/>
      <inkml:brushProperty name="anchorY" value="-1136.31531"/>
      <inkml:brushProperty name="scaleFactor" value="0.5"/>
    </inkml:brush>
  </inkml:definitions>
  <inkml:trace contextRef="#ctx0" brushRef="#br0">1 503 24575,'0'0'0,"54"137"0,20 103 0,-2 19 0,-4 7-1147,-1-10 328,-1-41 658,1-48 848,-55-151-731,-2 0 0,0 0 0,1-1 0,1 0 0,22 21 1,-24-28 105,-1 0 0,1-1 0,0 0 0,1-1 0,0 0 1,-1 0-1,2-1 0,16 4 0,-14-5-78,-1-2 0,1 1 0,1-2 0,-1 0 0,0-1-1,0 0 1,22-3 0,-15-2 27,2-1 0,-1 0-1,-1-1 1,1-1 0,21-12 0,-1-2-11,0-3 0,46-36 0,101-91 0,-10-32 257,-14-28-330,-23-12 109,-32 3-36,-26 14 0,-21 18 0,-17 23 64,-9 22-83,-5 24 28,-8 27-9,-2 21 0,-18 62 0,1 1 0,-1 0 0,7-10 0,-8 15 109,0 1 0,-1 0 0,1 1 0,-1-1 0,1 0 0,0 1 0,0 0 0,0 0 0,5-3 0,-2 4-144,-2 0 1,1-1-1,-1 1 1,1 1-1,-1-1 0,1 1 1,0-1-1,7 2 1,-2-1 73,1 1-1,0 1 1,17 5 0,-13 1-39,-1-1 0,-1 1 0,20 12 0,-16-2 0,1-2 0,26 32 0,-21-14 0,36 61 0,21 97 0,-9 55 0,-17 61-1147,-23 60 845,-29 51-828,-26 38 220,-34 17 497,-24 1 414,-29-15-84,-18-33 83,-18-46 0,96-277 0,-66 107 0,79-150-382,-5 1 0,-53 57 0,69-86 418,-5-1 1,0-2 0,-53 39-1,67-55-74,-2-1-1,0-1 0,-1-1 1,-1-1-1,1-1 1,-27 8-1,40-14 41,-4 0-1,0 0 1,0-1 0,0-1 0,0 0-1,0-1 1,-1 0 0,1 0 0,0-2-1,-13-2 1,17 3 92,-2-1 0,1-2-1,0 1 1,0-1 0,1 0-1,-1-1 1,1 0 0,0 0-1,0-1 1,0 0 0,-10-10-1,8 6-99,1-1 0,-1-1 0,2 0 1,-1-1-1,2 0 0,0 0 0,-10-25 0,7 12 22,2-3 1,0 0 0,2 1 0,-3-33-1,2 4 4,3-96 0,10 79-20,15-87 0,35-81 1147,24 7-701,23 20-503,17 21 168,5 34-111,-87 118 573,56-46 1,28-10-593,-95 81 111,0 1 1,37-16-1,-40 21-97,-1 2 1,42-10 0,-41 12 13,2 2 1,25-2-1,-29 3-9,34 2 0,-1 4 1016,-21 3-1306,-17 1 549,-10-1-292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1.86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3434.49219"/>
      <inkml:brushProperty name="anchorY" value="-19724.9375"/>
      <inkml:brushProperty name="scaleFactor" value="0.5"/>
    </inkml:brush>
  </inkml:definitions>
  <inkml:trace contextRef="#ctx0" brushRef="#br0">1 0 24575,'0'0'0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6:35.703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21229.28125"/>
      <inkml:brushProperty name="anchorY" value="-4581.76416"/>
      <inkml:brushProperty name="scaleFactor" value="0.5"/>
    </inkml:brush>
  </inkml:definitions>
  <inkml:trace contextRef="#ctx0" brushRef="#br0">257 454 24575,'0'0'0,"-30"132"0,-11 78 0,5 6 0,6 1-1147,16-12 1347,16-158-263,10 86-1,-7-100 197,2 1 0,17 49 0,-16-61-163,1 0 0,1-1 1,23 36-1,-23-40 97,2 1 1,1-2 0,24 25 0,-26-30-80,1-1 0,0-1 0,1 1-1,24 12 1,-22-13 18,0-2 0,0-1 0,1 0 1,18 3-1,-22-5-6,3-1 0,0-1 0,-1 0 0,18-1 0,-21 0 129,2-2 0,-1 0 0,0-1 0,17-4 1,-24 4-154,2 0 1,0-1 0,-1 1 0,0-2 0,0 1 0,0-1 0,8-6 0,-9 7 34,0-1 1,-1-1 0,1 1-1,-1-1 1,0 0-1,-1 0 1,6-10-1,-4 4-11,0 1 0,-2 0 0,1-1 0,-2 1 0,3-11 0,-3 3 0,-1 0 0,0-35 0,-4 25 0,-12-52 0,5 51 0,-24-56 0,-32-40 0,-26 0 0,-5 3 0,-1 18 0,5 12 0,6 17 0,20 21 0,19 19 0,45 34 0,0-1 0,-1 0 0,1 1 0,0-1 0,0 1 0,0 0 0,-5-1 0,6 1 0,2 1 0,-1 0 0,1 0 0,-1 0 0,0 0 0,1 0 0,-1 0 0,1 0 0,-1 0 0,1 0 0,-1 1 0,0-1 0,1 0 0,-1 0 0,1 0 0,-1 1 0,1-1 0,-1 0 0,1 0 0,-1 1 0,1-1 0,-1 0 0,1 1 0,0-1 0,-1 1 0,1-1 0,-1 1 0,1 0 0,1 0 0,-1 0 0,0 0 0,0 0 0,0 1 0,0-1 0,0 0 0,1 0 0,-1 0 0,0 1 0,1-1 0,-1 0 0,1 0 0,-1 0 0,1 0 0,0 0 0,0 1 0,6 3 0,-2 1 0,1 0 0,12 7 0,42 23 0,27 2 0,28-5 0,18-8 0,17-8 0,-1-7 0,0-13 0,-15-10 0,-11-9 0,-99 13 0,0 1 0,36-18 0,-45 17 0,1 0 0,-1-1 0,27-24 0,-29 21 0,-1 0 0,0-1 0,-1 0 0,10-18 0,-5 10 0,-3-2 0,13-29 0,18-62 0,0-4 0,-10-2 0,-2 3 0,-1 17 0,-1 18 0,-23 68 0,0 0 0,10-14 0,-13 22 0,0 1 0,0 1 0,1-1 0,0 1 0,5-5 0,-8 10 0,-1-1 0,1 0 0,0 0 0,-1 1 0,1-1 0,0 0 0,-1 1 0,1-1 0,0 1 0,0-1 0,0 1 0,-1 0 0,1 0 0,0 0 0,0 0 0,0 0 0,2 0 0,-2 1 0,1-1 0,0 1 0,0 1 0,-1-1 0,1 0 0,0 0 0,-1 1 0,0 0 0,1-1 0,-1 1 0,4 4 0,-2 1 0,0 0 0,0 0 0,0 0 0,0 0 0,4 14 0,20 58 0,0 24 0,2 4 0,1 5 0,2-8 0,8-14 0,-31-76 0,-1 0 0,1 0 0,17 18 0,-18-24 0,1 1 0,0-1 0,0 0 0,22 11 0,-19-11 0,1-2 0,1 0 0,27 8 0,-19-7 0,0-2 0,26 2 0,-27-6 0,2 0 0,25-2 0,-25-1 0,43-9 0,20-6 0,-70 10 0,1 0 0,21-10 0,-31 11 0,1 1 0,0-1 0,-1 0 0,14-14 0,-16 14 0,-1 0 0,1-1 0,-1 0 0,0 0 0,6-13 0,-6 13 0,-1-2 0,0-1 0,5-18 0,-5 15 0,-1 0 0,1-21 0,0-23 0,-6 5 0,6 5 0,0 12 0,-1 33 0,-2 0 0,0 0 0,0-1 0,0 1 0,0 0 0,0 0 0,1 0 0,-1 0 0,1 1 0,2-4 0,3 3 0,-3 0 0,1 0 0,0 0 0,-1 0 0,1 1 0,0-1 0,6 0 0,56-5 0,25 11 0,13 10 0,15 9 0,-4 0 0,-8-4 0,-11-5 0,-16-4 0,-22-5 0,-20-2 0,-17-3 0,-12 0 0,-8-1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6:36.173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25620.58594"/>
      <inkml:brushProperty name="anchorY" value="-5431.50879"/>
      <inkml:brushProperty name="scaleFactor" value="0.5"/>
    </inkml:brush>
  </inkml:definitions>
  <inkml:trace contextRef="#ctx0" brushRef="#br0">1 1 24575,'0'0'0,"24"126"0,16 76 0,11 0 0,2 1 0,-8-38 0,-11-43 0,-10-43 0,-10-34 0,-8-25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6:36.446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26758.69922"/>
      <inkml:brushProperty name="anchorY" value="-7442.3291"/>
      <inkml:brushProperty name="scaleFactor" value="0.5"/>
    </inkml:brush>
  </inkml:definitions>
  <inkml:trace contextRef="#ctx0" brushRef="#br0">0 0 24575,'0'0'0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6:37.321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27605.36523"/>
      <inkml:brushProperty name="anchorY" value="-8288.99609"/>
      <inkml:brushProperty name="scaleFactor" value="0.5"/>
    </inkml:brush>
  </inkml:definitions>
  <inkml:trace contextRef="#ctx0" brushRef="#br0">1 287 24575,'0'0'0,"114"-42"0,65-23 0,-20 7 0,-25 9 0,-34 13 0,-35 12 0,-29 11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6:38.34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29239.68359"/>
      <inkml:brushProperty name="anchorY" value="-8848.95117"/>
      <inkml:brushProperty name="scaleFactor" value="0.5"/>
    </inkml:brush>
  </inkml:definitions>
  <inkml:trace contextRef="#ctx0" brushRef="#br0">1 1 24575,'0'0'0,"36"167"0,28 115 0,0 27 0,1 15-1147,1-4 328,-6-22-164,0-32 552,2-37 745,2-32-487,-6-33 217,3-26 829,0-24-1122,-48-97 290,0 1 1,26 28 0,-30-37-42,0 0 0,0-1 0,1 0 0,19 10 0,-18-11 191,-2-2 0,2-1 0,-1 0 0,0 0 0,14 2 0,-10-1-2,2-2-1,31 2 0,30-3 536,0-5-829,-2-9 221,-8-8-116,-58 16 0,2-1 0,-1 0 0,11-8 0,-17 9 0,1 0 0,-1 0 0,1 0 0,-1-1 0,0 1 0,5-9 0,-5 9 0,0-2 0,-1 0 0,0 0 0,0 0 0,2-7 0,-2 3 0,0 1 0,-1 0 0,1-13 0,1-42 0,-4-6 0,-10-11 0,-7-9 0,-7-7 0,-12-5 0,22 74 0,-20-35 0,-16-22 0,38 73 0,1-1 0,-1 0 0,-17-14 0,18 19 0,0 0 0,-1 0 0,0 1 0,-17-7 0,14 10 0,1-1 0,0 1 0,0 1 0,-23-2 0,20 5 0,0 0 0,-1 0 0,-33 6 0,22 0 0,0 1 0,-29 11 0,26-5 0,-54 30 0,-40 19 0,9 8 0,10 3 0,19-7 0,16-6 0,23-15 0,18-14 0,14-13 0,10-8 0,6-7 0,4-4 0,1-1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6:40.316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0146.52148"/>
      <inkml:brushProperty name="anchorY" value="-12208.13867"/>
      <inkml:brushProperty name="scaleFactor" value="0.5"/>
    </inkml:brush>
  </inkml:definitions>
  <inkml:trace contextRef="#ctx0" brushRef="#br0">1354 1237 24575,'0'0'0,"-120"-24"0,-60 5 0,1 12 0,132 11 0,-75 10 0,87-6 0,0 1 0,-50 19 0,52-15 0,1 1 0,-42 27 0,51-26 0,0 1 0,-42 39 0,42-33 0,2 1 0,-28 38 0,29-33 0,2 2 0,-16 32 0,14-21 0,-17 56 0,-1 42 0,15 3 0,10 1 0,9-15 0,4-7 0,10-14 0,-6-80 0,9 32 0,-9-50 0,-1-1 0,1 1 0,0 0 0,1-1 0,7 12 0,-10-15 0,2 1 0,0-1 0,0-1 0,1 1 0,0-1 0,8 7 0,-8-7 0,0-1 0,0 0 0,0 0 0,0-1 0,1 1 0,-1-1 0,6 1 0,-1 0 0,0 0 0,-1-2 0,18 2 0,-18-5 0,1 1 0,0 0 0,-1-1 0,15-4 0,-14 2 0,0 0 0,0-1 0,0 0 0,11-8 0,-4 2 0,28-25 0,20-30 0,-6-16 0,-46 57 0,20-43 0,-22 38 0,11-48 0,-1-35 0,-10-10 0,-6 1 0,-5 2 0,-2 3 0,0 3 0,-1 18 0,8 17 0,-3 68 0,0 0 0,0 0 0,5-13 0,-6 22 0,0 0 0,0-1 0,0 1 0,1 0 0,-1-1 0,0 1 0,1 0 0,0 0 0,-1 0 0,1 0 0,4-3 0,-5 4 0,0 0 0,0 0 0,0 0 0,1 1 0,-1-1 0,0 1 0,1-1 0,-1 1 0,0 0 0,1-1 0,-1 1 0,1 0 0,-1 0 0,0 0 0,1 0 0,-1 0 0,0 0 0,3 1 0,-1 0 0,0 0 0,0 1 0,0-1 0,0 1 0,0-1 0,-1 1 0,1 0 0,-1 0 0,5 4 0,0 4 0,-1-1 0,0 0 0,9 17 0,22 52 0,-7 16 0,6 12 0,7 4 0,9-12 0,7-7 0,-42-72 0,0 0 0,21 18 0,-17-17 0,33 22 0,-35-32 0,-1 0 0,37 14 0,-29-15 0,-1-2 0,31 5 0,56 4 0,3-9 0,-6-13 0,-80 0 0,48-12 0,-52 11 0,40-18 0,-53 16 0,-1 2 0,0 0 0,0-2 0,19-18 0,-18 15 0,-2-1 0,0 0 0,0 0 0,9-19 0,-6 6 0,0 0 0,9-34 0,19-84 0,-5-33 0,-3-20 0,-1-14 0,-6 7 0,-1 20 0,2 21 0,1 21 0,-4 31 0,-6 25 0,-6 23 0,-5 22 0,-3 17 0,-3 13 0,6 1 0,6 4 0,7 2 0,6 3 0,5 0 0,10 1 0,9 0 0,8 1 0,13-1 0,12 0 0,9 8 0,7 6 0,-2 8 0,-4-1 0,-7 10 0,-68-22 0,0 0 0,20 14 0,-31-15 0,2 0 0,-1-1 0,0 2 0,0-1 0,6 11 0,-3-6 0,-2 1 0,0 1 0,6 17 0,22 55 0,-5 17 0,-8 7 0,-1-4 0,1 0 0,2-15 0,3-8 0,-4-15 0,1-12 0,1-16 0,-23-37 0,-1 0 0,1-1 0,0 1 0,0-1 0,6 5 0,-6-5 0,0-1 0,0 0 0,0 0 0,0 0 0,8 1 0,-9-2 0,1-1 0,-1 0 0,1 1 0,-1-1 0,1 0 0,-1-1 0,6 0 0,-4 0 0,0 0 0,0-1 0,-1 0 0,1 0 0,6-3 0,-5 0 0,0 1 0,0-1 0,0 0 0,5-6 0,24-34 0,-23 24 0,12-28 0,18-44 0,8-19 0,0-22 0,-1-11 0,-11 3 0,-3 5 0,-2 9 0,-2 22 0,1 28 0,-27 68 0,0 1 0,1 0 0,10-15 0,-14 22 0,0 0 0,0-1 0,1 1 0,-1 0 0,0 1 0,1-1 0,-1 0 0,1 1 0,-1-1 0,1 1 0,4-2 0,-3 2 0,-1 0 0,0 0 0,0 1 0,0 0 0,0 0 0,0 0 0,0 0 0,0 0 0,0 1 0,0-1 0,4 2 0,1 1 0,-1-1 0,-1 2 0,1-1 0,0 1 0,7 5 0,43 35 0,6 7 0,11 9 0,10-2 0,16-4 0,6-5 0,19-11 0,9-12 0,7-10 0,10-8 0,-6-5 0,0-10 0,-108-1 0,62-14 0,8-9 0,-31 1 0,-27 7 0,-22 6 0,-17 6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6:40.701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5814.49219"/>
      <inkml:brushProperty name="anchorY" value="-12104.93652"/>
      <inkml:brushProperty name="scaleFactor" value="0.5"/>
    </inkml:brush>
  </inkml:definitions>
  <inkml:trace contextRef="#ctx0" brushRef="#br0">0 0 24575,'0'0'0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12.011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74375.65625"/>
      <inkml:brushProperty name="anchorY" value="-51498.0625"/>
      <inkml:brushProperty name="scaleFactor" value="0.5"/>
    </inkml:brush>
  </inkml:definitions>
  <inkml:trace contextRef="#ctx0" brushRef="#br0">0 1 24575,'0'0'0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12.850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75222.32031"/>
      <inkml:brushProperty name="anchorY" value="-52344.73047"/>
      <inkml:brushProperty name="scaleFactor" value="0.5"/>
    </inkml:brush>
  </inkml:definitions>
  <inkml:trace contextRef="#ctx0" brushRef="#br0">1 1 24575,'0'0'0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13.20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76068.98438"/>
      <inkml:brushProperty name="anchorY" value="-53191.39844"/>
      <inkml:brushProperty name="scaleFactor" value="0.5"/>
    </inkml:brush>
  </inkml:definitions>
  <inkml:trace contextRef="#ctx0" brushRef="#br0">1 1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8:42.14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4281.15625"/>
      <inkml:brushProperty name="anchorY" value="-20571.60547"/>
      <inkml:brushProperty name="scaleFactor" value="0.5"/>
    </inkml:brush>
  </inkml:definitions>
  <inkml:trace contextRef="#ctx0" brushRef="#br0">1 0 24575,'0'0'0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13.725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76915.65625"/>
      <inkml:brushProperty name="anchorY" value="-54038.0625"/>
      <inkml:brushProperty name="scaleFactor" value="0.5"/>
    </inkml:brush>
  </inkml:definitions>
  <inkml:trace contextRef="#ctx0" brushRef="#br0">1 1 24575,'0'0'0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14.14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77762.32031"/>
      <inkml:brushProperty name="anchorY" value="-54884.73047"/>
      <inkml:brushProperty name="scaleFactor" value="0.5"/>
    </inkml:brush>
  </inkml:definitions>
  <inkml:trace contextRef="#ctx0" brushRef="#br0">0 1 24575,'0'0'0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14.49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78608.98438"/>
      <inkml:brushProperty name="anchorY" value="-55731.39844"/>
      <inkml:brushProperty name="scaleFactor" value="0.5"/>
    </inkml:brush>
  </inkml:definitions>
  <inkml:trace contextRef="#ctx0" brushRef="#br0">0 1 24575,'0'0'0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14.82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79455.65625"/>
      <inkml:brushProperty name="anchorY" value="-56578.0625"/>
      <inkml:brushProperty name="scaleFactor" value="0.5"/>
    </inkml:brush>
  </inkml:definitions>
  <inkml:trace contextRef="#ctx0" brushRef="#br0">0 0 24575,'0'0'0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15.153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80302.32031"/>
      <inkml:brushProperty name="anchorY" value="-57424.73047"/>
      <inkml:brushProperty name="scaleFactor" value="0.5"/>
    </inkml:brush>
  </inkml:definitions>
  <inkml:trace contextRef="#ctx0" brushRef="#br0">1 1 24575,'0'0'0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15.720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81148.98438"/>
      <inkml:brushProperty name="anchorY" value="-58271.39844"/>
      <inkml:brushProperty name="scaleFactor" value="0.5"/>
    </inkml:brush>
  </inkml:definitions>
  <inkml:trace contextRef="#ctx0" brushRef="#br0">1 1 24575,'0'0'0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16.02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81995.65625"/>
      <inkml:brushProperty name="anchorY" value="-59118.0625"/>
      <inkml:brushProperty name="scaleFactor" value="0.5"/>
    </inkml:brush>
  </inkml:definitions>
  <inkml:trace contextRef="#ctx0" brushRef="#br0">1 1 24575,'0'0'0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16.50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82842.32031"/>
      <inkml:brushProperty name="anchorY" value="-59964.73047"/>
      <inkml:brushProperty name="scaleFactor" value="0.5"/>
    </inkml:brush>
  </inkml:definitions>
  <inkml:trace contextRef="#ctx0" brushRef="#br0">1 0 24575,'0'0'0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16.75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83688.98438"/>
      <inkml:brushProperty name="anchorY" value="-60811.39844"/>
      <inkml:brushProperty name="scaleFactor" value="0.5"/>
    </inkml:brush>
  </inkml:definitions>
  <inkml:trace contextRef="#ctx0" brushRef="#br0">0 0 24575,'0'0'0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7:49:17.06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84535.65625"/>
      <inkml:brushProperty name="anchorY" value="-61658.0625"/>
      <inkml:brushProperty name="scaleFactor" value="0.5"/>
    </inkml:brush>
  </inkml:definitions>
  <inkml:trace contextRef="#ctx0" brushRef="#br0">1 0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C6E878-AE94-4837-AFB2-F20C06691096}" type="datetimeFigureOut">
              <a:rPr lang="en-US" smtClean="0"/>
              <a:t>2/16/22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D11B70F-AE52-4DC4-9F4E-0276EB63F53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46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6E878-AE94-4837-AFB2-F20C06691096}" type="datetimeFigureOut">
              <a:rPr lang="en-US" smtClean="0"/>
              <a:t>2/16/22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1B70F-AE52-4DC4-9F4E-0276EB63F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85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6E878-AE94-4837-AFB2-F20C06691096}" type="datetimeFigureOut">
              <a:rPr lang="en-US" smtClean="0"/>
              <a:t>2/16/22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1B70F-AE52-4DC4-9F4E-0276EB63F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92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6E878-AE94-4837-AFB2-F20C06691096}" type="datetimeFigureOut">
              <a:rPr lang="en-US" smtClean="0"/>
              <a:t>2/16/22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1B70F-AE52-4DC4-9F4E-0276EB63F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6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6E878-AE94-4837-AFB2-F20C06691096}" type="datetimeFigureOut">
              <a:rPr lang="en-US" smtClean="0"/>
              <a:t>2/16/22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1B70F-AE52-4DC4-9F4E-0276EB63F53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874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6E878-AE94-4837-AFB2-F20C06691096}" type="datetimeFigureOut">
              <a:rPr lang="en-US" smtClean="0"/>
              <a:t>2/16/22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1B70F-AE52-4DC4-9F4E-0276EB63F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76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6E878-AE94-4837-AFB2-F20C06691096}" type="datetimeFigureOut">
              <a:rPr lang="en-US" smtClean="0"/>
              <a:t>2/16/22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1B70F-AE52-4DC4-9F4E-0276EB63F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28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6E878-AE94-4837-AFB2-F20C06691096}" type="datetimeFigureOut">
              <a:rPr lang="en-US" smtClean="0"/>
              <a:t>2/16/22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1B70F-AE52-4DC4-9F4E-0276EB63F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5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6E878-AE94-4837-AFB2-F20C06691096}" type="datetimeFigureOut">
              <a:rPr lang="en-US" smtClean="0"/>
              <a:t>2/16/22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1B70F-AE52-4DC4-9F4E-0276EB63F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40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6E878-AE94-4837-AFB2-F20C06691096}" type="datetimeFigureOut">
              <a:rPr lang="en-US" smtClean="0"/>
              <a:t>2/16/22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1B70F-AE52-4DC4-9F4E-0276EB63F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75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6E878-AE94-4837-AFB2-F20C06691096}" type="datetimeFigureOut">
              <a:rPr lang="en-US" smtClean="0"/>
              <a:t>2/16/22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1B70F-AE52-4DC4-9F4E-0276EB63F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4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2C6E878-AE94-4837-AFB2-F20C06691096}" type="datetimeFigureOut">
              <a:rPr lang="en-US" smtClean="0"/>
              <a:t>2/16/22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D11B70F-AE52-4DC4-9F4E-0276EB63F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1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.png"/><Relationship Id="rId117" Type="http://schemas.openxmlformats.org/officeDocument/2006/relationships/customXml" Target="../ink/ink58.xml"/><Relationship Id="rId21" Type="http://schemas.openxmlformats.org/officeDocument/2006/relationships/customXml" Target="../ink/ink10.xml"/><Relationship Id="rId42" Type="http://schemas.openxmlformats.org/officeDocument/2006/relationships/image" Target="../media/image21.png"/><Relationship Id="rId47" Type="http://schemas.openxmlformats.org/officeDocument/2006/relationships/customXml" Target="../ink/ink23.xml"/><Relationship Id="rId63" Type="http://schemas.openxmlformats.org/officeDocument/2006/relationships/customXml" Target="../ink/ink31.xml"/><Relationship Id="rId68" Type="http://schemas.openxmlformats.org/officeDocument/2006/relationships/image" Target="../media/image34.png"/><Relationship Id="rId84" Type="http://schemas.openxmlformats.org/officeDocument/2006/relationships/image" Target="../media/image42.png"/><Relationship Id="rId89" Type="http://schemas.openxmlformats.org/officeDocument/2006/relationships/customXml" Target="../ink/ink44.xml"/><Relationship Id="rId112" Type="http://schemas.openxmlformats.org/officeDocument/2006/relationships/image" Target="../media/image56.png"/><Relationship Id="rId16" Type="http://schemas.openxmlformats.org/officeDocument/2006/relationships/image" Target="../media/image8.png"/><Relationship Id="rId107" Type="http://schemas.openxmlformats.org/officeDocument/2006/relationships/customXml" Target="../ink/ink53.xml"/><Relationship Id="rId11" Type="http://schemas.openxmlformats.org/officeDocument/2006/relationships/customXml" Target="../ink/ink5.xml"/><Relationship Id="rId32" Type="http://schemas.openxmlformats.org/officeDocument/2006/relationships/image" Target="../media/image16.png"/><Relationship Id="rId37" Type="http://schemas.openxmlformats.org/officeDocument/2006/relationships/customXml" Target="../ink/ink18.xml"/><Relationship Id="rId53" Type="http://schemas.openxmlformats.org/officeDocument/2006/relationships/customXml" Target="../ink/ink26.xml"/><Relationship Id="rId58" Type="http://schemas.openxmlformats.org/officeDocument/2006/relationships/image" Target="../media/image29.png"/><Relationship Id="rId74" Type="http://schemas.openxmlformats.org/officeDocument/2006/relationships/image" Target="../media/image37.png"/><Relationship Id="rId79" Type="http://schemas.openxmlformats.org/officeDocument/2006/relationships/customXml" Target="../ink/ink39.xml"/><Relationship Id="rId102" Type="http://schemas.openxmlformats.org/officeDocument/2006/relationships/image" Target="../media/image51.png"/><Relationship Id="rId5" Type="http://schemas.openxmlformats.org/officeDocument/2006/relationships/customXml" Target="../ink/ink2.xml"/><Relationship Id="rId90" Type="http://schemas.openxmlformats.org/officeDocument/2006/relationships/image" Target="../media/image45.png"/><Relationship Id="rId95" Type="http://schemas.openxmlformats.org/officeDocument/2006/relationships/customXml" Target="../ink/ink47.xml"/><Relationship Id="rId22" Type="http://schemas.openxmlformats.org/officeDocument/2006/relationships/image" Target="../media/image11.png"/><Relationship Id="rId27" Type="http://schemas.openxmlformats.org/officeDocument/2006/relationships/customXml" Target="../ink/ink13.xml"/><Relationship Id="rId43" Type="http://schemas.openxmlformats.org/officeDocument/2006/relationships/customXml" Target="../ink/ink21.xml"/><Relationship Id="rId48" Type="http://schemas.openxmlformats.org/officeDocument/2006/relationships/image" Target="../media/image24.png"/><Relationship Id="rId64" Type="http://schemas.openxmlformats.org/officeDocument/2006/relationships/image" Target="../media/image32.png"/><Relationship Id="rId69" Type="http://schemas.openxmlformats.org/officeDocument/2006/relationships/customXml" Target="../ink/ink34.xml"/><Relationship Id="rId113" Type="http://schemas.openxmlformats.org/officeDocument/2006/relationships/customXml" Target="../ink/ink56.xml"/><Relationship Id="rId118" Type="http://schemas.openxmlformats.org/officeDocument/2006/relationships/image" Target="../media/image59.png"/><Relationship Id="rId80" Type="http://schemas.openxmlformats.org/officeDocument/2006/relationships/image" Target="../media/image40.png"/><Relationship Id="rId85" Type="http://schemas.openxmlformats.org/officeDocument/2006/relationships/customXml" Target="../ink/ink42.xml"/><Relationship Id="rId12" Type="http://schemas.openxmlformats.org/officeDocument/2006/relationships/image" Target="../media/image6.png"/><Relationship Id="rId17" Type="http://schemas.openxmlformats.org/officeDocument/2006/relationships/customXml" Target="../ink/ink8.xml"/><Relationship Id="rId33" Type="http://schemas.openxmlformats.org/officeDocument/2006/relationships/customXml" Target="../ink/ink16.xml"/><Relationship Id="rId38" Type="http://schemas.openxmlformats.org/officeDocument/2006/relationships/image" Target="../media/image19.png"/><Relationship Id="rId59" Type="http://schemas.openxmlformats.org/officeDocument/2006/relationships/customXml" Target="../ink/ink29.xml"/><Relationship Id="rId103" Type="http://schemas.openxmlformats.org/officeDocument/2006/relationships/customXml" Target="../ink/ink51.xml"/><Relationship Id="rId108" Type="http://schemas.openxmlformats.org/officeDocument/2006/relationships/image" Target="../media/image54.png"/><Relationship Id="rId54" Type="http://schemas.openxmlformats.org/officeDocument/2006/relationships/image" Target="../media/image27.png"/><Relationship Id="rId70" Type="http://schemas.openxmlformats.org/officeDocument/2006/relationships/image" Target="../media/image35.png"/><Relationship Id="rId75" Type="http://schemas.openxmlformats.org/officeDocument/2006/relationships/customXml" Target="../ink/ink37.xml"/><Relationship Id="rId91" Type="http://schemas.openxmlformats.org/officeDocument/2006/relationships/customXml" Target="../ink/ink45.xml"/><Relationship Id="rId96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23" Type="http://schemas.openxmlformats.org/officeDocument/2006/relationships/customXml" Target="../ink/ink11.xml"/><Relationship Id="rId28" Type="http://schemas.openxmlformats.org/officeDocument/2006/relationships/image" Target="../media/image14.png"/><Relationship Id="rId49" Type="http://schemas.openxmlformats.org/officeDocument/2006/relationships/customXml" Target="../ink/ink24.xml"/><Relationship Id="rId114" Type="http://schemas.openxmlformats.org/officeDocument/2006/relationships/image" Target="../media/image57.png"/><Relationship Id="rId10" Type="http://schemas.openxmlformats.org/officeDocument/2006/relationships/image" Target="../media/image5.png"/><Relationship Id="rId31" Type="http://schemas.openxmlformats.org/officeDocument/2006/relationships/customXml" Target="../ink/ink15.xml"/><Relationship Id="rId44" Type="http://schemas.openxmlformats.org/officeDocument/2006/relationships/image" Target="../media/image22.png"/><Relationship Id="rId52" Type="http://schemas.openxmlformats.org/officeDocument/2006/relationships/image" Target="../media/image26.png"/><Relationship Id="rId60" Type="http://schemas.openxmlformats.org/officeDocument/2006/relationships/image" Target="../media/image30.png"/><Relationship Id="rId65" Type="http://schemas.openxmlformats.org/officeDocument/2006/relationships/customXml" Target="../ink/ink32.xml"/><Relationship Id="rId73" Type="http://schemas.openxmlformats.org/officeDocument/2006/relationships/customXml" Target="../ink/ink36.xml"/><Relationship Id="rId78" Type="http://schemas.openxmlformats.org/officeDocument/2006/relationships/image" Target="../media/image39.png"/><Relationship Id="rId81" Type="http://schemas.openxmlformats.org/officeDocument/2006/relationships/customXml" Target="../ink/ink40.xml"/><Relationship Id="rId86" Type="http://schemas.openxmlformats.org/officeDocument/2006/relationships/image" Target="../media/image43.png"/><Relationship Id="rId94" Type="http://schemas.openxmlformats.org/officeDocument/2006/relationships/image" Target="../media/image47.png"/><Relationship Id="rId99" Type="http://schemas.openxmlformats.org/officeDocument/2006/relationships/customXml" Target="../ink/ink49.xml"/><Relationship Id="rId101" Type="http://schemas.openxmlformats.org/officeDocument/2006/relationships/customXml" Target="../ink/ink50.xml"/><Relationship Id="rId4" Type="http://schemas.openxmlformats.org/officeDocument/2006/relationships/image" Target="../media/image2.png"/><Relationship Id="rId9" Type="http://schemas.openxmlformats.org/officeDocument/2006/relationships/customXml" Target="../ink/ink4.xml"/><Relationship Id="rId13" Type="http://schemas.openxmlformats.org/officeDocument/2006/relationships/customXml" Target="../ink/ink6.xml"/><Relationship Id="rId18" Type="http://schemas.openxmlformats.org/officeDocument/2006/relationships/image" Target="../media/image9.png"/><Relationship Id="rId39" Type="http://schemas.openxmlformats.org/officeDocument/2006/relationships/customXml" Target="../ink/ink19.xml"/><Relationship Id="rId109" Type="http://schemas.openxmlformats.org/officeDocument/2006/relationships/customXml" Target="../ink/ink54.xml"/><Relationship Id="rId34" Type="http://schemas.openxmlformats.org/officeDocument/2006/relationships/image" Target="../media/image17.png"/><Relationship Id="rId50" Type="http://schemas.openxmlformats.org/officeDocument/2006/relationships/image" Target="../media/image25.png"/><Relationship Id="rId55" Type="http://schemas.openxmlformats.org/officeDocument/2006/relationships/customXml" Target="../ink/ink27.xml"/><Relationship Id="rId76" Type="http://schemas.openxmlformats.org/officeDocument/2006/relationships/image" Target="../media/image38.png"/><Relationship Id="rId97" Type="http://schemas.openxmlformats.org/officeDocument/2006/relationships/customXml" Target="../ink/ink48.xml"/><Relationship Id="rId104" Type="http://schemas.openxmlformats.org/officeDocument/2006/relationships/image" Target="../media/image52.png"/><Relationship Id="rId7" Type="http://schemas.openxmlformats.org/officeDocument/2006/relationships/customXml" Target="../ink/ink3.xml"/><Relationship Id="rId71" Type="http://schemas.openxmlformats.org/officeDocument/2006/relationships/customXml" Target="../ink/ink35.xml"/><Relationship Id="rId92" Type="http://schemas.openxmlformats.org/officeDocument/2006/relationships/image" Target="../media/image46.png"/><Relationship Id="rId2" Type="http://schemas.openxmlformats.org/officeDocument/2006/relationships/image" Target="../media/image1.jpg"/><Relationship Id="rId29" Type="http://schemas.openxmlformats.org/officeDocument/2006/relationships/customXml" Target="../ink/ink14.xml"/><Relationship Id="rId24" Type="http://schemas.openxmlformats.org/officeDocument/2006/relationships/image" Target="../media/image12.png"/><Relationship Id="rId40" Type="http://schemas.openxmlformats.org/officeDocument/2006/relationships/image" Target="../media/image20.png"/><Relationship Id="rId45" Type="http://schemas.openxmlformats.org/officeDocument/2006/relationships/customXml" Target="../ink/ink22.xml"/><Relationship Id="rId66" Type="http://schemas.openxmlformats.org/officeDocument/2006/relationships/image" Target="../media/image33.png"/><Relationship Id="rId87" Type="http://schemas.openxmlformats.org/officeDocument/2006/relationships/customXml" Target="../ink/ink43.xml"/><Relationship Id="rId110" Type="http://schemas.openxmlformats.org/officeDocument/2006/relationships/image" Target="../media/image55.png"/><Relationship Id="rId115" Type="http://schemas.openxmlformats.org/officeDocument/2006/relationships/customXml" Target="../ink/ink57.xml"/><Relationship Id="rId61" Type="http://schemas.openxmlformats.org/officeDocument/2006/relationships/customXml" Target="../ink/ink30.xml"/><Relationship Id="rId82" Type="http://schemas.openxmlformats.org/officeDocument/2006/relationships/image" Target="../media/image41.png"/><Relationship Id="rId19" Type="http://schemas.openxmlformats.org/officeDocument/2006/relationships/customXml" Target="../ink/ink9.xml"/><Relationship Id="rId14" Type="http://schemas.openxmlformats.org/officeDocument/2006/relationships/image" Target="../media/image7.png"/><Relationship Id="rId30" Type="http://schemas.openxmlformats.org/officeDocument/2006/relationships/image" Target="../media/image15.png"/><Relationship Id="rId35" Type="http://schemas.openxmlformats.org/officeDocument/2006/relationships/customXml" Target="../ink/ink17.xml"/><Relationship Id="rId56" Type="http://schemas.openxmlformats.org/officeDocument/2006/relationships/image" Target="../media/image28.png"/><Relationship Id="rId77" Type="http://schemas.openxmlformats.org/officeDocument/2006/relationships/customXml" Target="../ink/ink38.xml"/><Relationship Id="rId100" Type="http://schemas.openxmlformats.org/officeDocument/2006/relationships/image" Target="../media/image50.png"/><Relationship Id="rId105" Type="http://schemas.openxmlformats.org/officeDocument/2006/relationships/customXml" Target="../ink/ink52.xml"/><Relationship Id="rId8" Type="http://schemas.openxmlformats.org/officeDocument/2006/relationships/image" Target="../media/image4.png"/><Relationship Id="rId51" Type="http://schemas.openxmlformats.org/officeDocument/2006/relationships/customXml" Target="../ink/ink25.xml"/><Relationship Id="rId72" Type="http://schemas.openxmlformats.org/officeDocument/2006/relationships/image" Target="../media/image36.png"/><Relationship Id="rId93" Type="http://schemas.openxmlformats.org/officeDocument/2006/relationships/customXml" Target="../ink/ink46.xml"/><Relationship Id="rId98" Type="http://schemas.openxmlformats.org/officeDocument/2006/relationships/image" Target="../media/image49.png"/><Relationship Id="rId3" Type="http://schemas.openxmlformats.org/officeDocument/2006/relationships/customXml" Target="../ink/ink1.xml"/><Relationship Id="rId25" Type="http://schemas.openxmlformats.org/officeDocument/2006/relationships/customXml" Target="../ink/ink12.xml"/><Relationship Id="rId46" Type="http://schemas.openxmlformats.org/officeDocument/2006/relationships/image" Target="../media/image23.png"/><Relationship Id="rId67" Type="http://schemas.openxmlformats.org/officeDocument/2006/relationships/customXml" Target="../ink/ink33.xml"/><Relationship Id="rId116" Type="http://schemas.openxmlformats.org/officeDocument/2006/relationships/image" Target="../media/image58.png"/><Relationship Id="rId20" Type="http://schemas.openxmlformats.org/officeDocument/2006/relationships/image" Target="../media/image10.png"/><Relationship Id="rId41" Type="http://schemas.openxmlformats.org/officeDocument/2006/relationships/customXml" Target="../ink/ink20.xml"/><Relationship Id="rId62" Type="http://schemas.openxmlformats.org/officeDocument/2006/relationships/image" Target="../media/image31.png"/><Relationship Id="rId83" Type="http://schemas.openxmlformats.org/officeDocument/2006/relationships/customXml" Target="../ink/ink41.xml"/><Relationship Id="rId88" Type="http://schemas.openxmlformats.org/officeDocument/2006/relationships/image" Target="../media/image44.png"/><Relationship Id="rId111" Type="http://schemas.openxmlformats.org/officeDocument/2006/relationships/customXml" Target="../ink/ink55.xml"/><Relationship Id="rId15" Type="http://schemas.openxmlformats.org/officeDocument/2006/relationships/customXml" Target="../ink/ink7.xml"/><Relationship Id="rId36" Type="http://schemas.openxmlformats.org/officeDocument/2006/relationships/image" Target="../media/image18.png"/><Relationship Id="rId57" Type="http://schemas.openxmlformats.org/officeDocument/2006/relationships/customXml" Target="../ink/ink28.xml"/><Relationship Id="rId106" Type="http://schemas.openxmlformats.org/officeDocument/2006/relationships/image" Target="../media/image5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8.png"/><Relationship Id="rId21" Type="http://schemas.openxmlformats.org/officeDocument/2006/relationships/customXml" Target="../ink/ink88.xml"/><Relationship Id="rId42" Type="http://schemas.openxmlformats.org/officeDocument/2006/relationships/customXml" Target="../ink/ink99.xml"/><Relationship Id="rId47" Type="http://schemas.openxmlformats.org/officeDocument/2006/relationships/image" Target="../media/image118.png"/><Relationship Id="rId63" Type="http://schemas.openxmlformats.org/officeDocument/2006/relationships/customXml" Target="../ink/ink111.xml"/><Relationship Id="rId68" Type="http://schemas.openxmlformats.org/officeDocument/2006/relationships/image" Target="../media/image127.png"/><Relationship Id="rId16" Type="http://schemas.openxmlformats.org/officeDocument/2006/relationships/customXml" Target="../ink/ink85.xml"/><Relationship Id="rId11" Type="http://schemas.openxmlformats.org/officeDocument/2006/relationships/image" Target="../media/image101.png"/><Relationship Id="rId24" Type="http://schemas.openxmlformats.org/officeDocument/2006/relationships/image" Target="../media/image107.png"/><Relationship Id="rId32" Type="http://schemas.openxmlformats.org/officeDocument/2006/relationships/image" Target="../media/image111.png"/><Relationship Id="rId37" Type="http://schemas.openxmlformats.org/officeDocument/2006/relationships/customXml" Target="../ink/ink96.xml"/><Relationship Id="rId40" Type="http://schemas.openxmlformats.org/officeDocument/2006/relationships/image" Target="../media/image115.png"/><Relationship Id="rId45" Type="http://schemas.openxmlformats.org/officeDocument/2006/relationships/image" Target="../media/image117.png"/><Relationship Id="rId53" Type="http://schemas.openxmlformats.org/officeDocument/2006/relationships/image" Target="../media/image121.png"/><Relationship Id="rId58" Type="http://schemas.openxmlformats.org/officeDocument/2006/relationships/image" Target="../media/image122.png"/><Relationship Id="rId66" Type="http://schemas.openxmlformats.org/officeDocument/2006/relationships/image" Target="../media/image126.png"/><Relationship Id="rId74" Type="http://schemas.openxmlformats.org/officeDocument/2006/relationships/customXml" Target="../ink/ink117.xml"/><Relationship Id="rId79" Type="http://schemas.openxmlformats.org/officeDocument/2006/relationships/image" Target="../media/image132.png"/><Relationship Id="rId5" Type="http://schemas.openxmlformats.org/officeDocument/2006/relationships/image" Target="../media/image98.png"/><Relationship Id="rId61" Type="http://schemas.openxmlformats.org/officeDocument/2006/relationships/customXml" Target="../ink/ink110.xml"/><Relationship Id="rId19" Type="http://schemas.openxmlformats.org/officeDocument/2006/relationships/customXml" Target="../ink/ink87.xml"/><Relationship Id="rId14" Type="http://schemas.openxmlformats.org/officeDocument/2006/relationships/customXml" Target="../ink/ink84.xml"/><Relationship Id="rId22" Type="http://schemas.openxmlformats.org/officeDocument/2006/relationships/image" Target="../media/image106.png"/><Relationship Id="rId27" Type="http://schemas.openxmlformats.org/officeDocument/2006/relationships/customXml" Target="../ink/ink91.xml"/><Relationship Id="rId30" Type="http://schemas.openxmlformats.org/officeDocument/2006/relationships/image" Target="../media/image110.png"/><Relationship Id="rId35" Type="http://schemas.openxmlformats.org/officeDocument/2006/relationships/customXml" Target="../ink/ink95.xml"/><Relationship Id="rId43" Type="http://schemas.openxmlformats.org/officeDocument/2006/relationships/image" Target="../media/image116.png"/><Relationship Id="rId48" Type="http://schemas.openxmlformats.org/officeDocument/2006/relationships/customXml" Target="../ink/ink102.xml"/><Relationship Id="rId56" Type="http://schemas.openxmlformats.org/officeDocument/2006/relationships/customXml" Target="../ink/ink107.xml"/><Relationship Id="rId64" Type="http://schemas.openxmlformats.org/officeDocument/2006/relationships/image" Target="../media/image125.png"/><Relationship Id="rId69" Type="http://schemas.openxmlformats.org/officeDocument/2006/relationships/customXml" Target="../ink/ink114.xml"/><Relationship Id="rId77" Type="http://schemas.openxmlformats.org/officeDocument/2006/relationships/image" Target="../media/image131.png"/><Relationship Id="rId8" Type="http://schemas.openxmlformats.org/officeDocument/2006/relationships/customXml" Target="../ink/ink81.xml"/><Relationship Id="rId51" Type="http://schemas.openxmlformats.org/officeDocument/2006/relationships/image" Target="../media/image120.png"/><Relationship Id="rId72" Type="http://schemas.openxmlformats.org/officeDocument/2006/relationships/customXml" Target="../ink/ink116.xml"/><Relationship Id="rId3" Type="http://schemas.openxmlformats.org/officeDocument/2006/relationships/image" Target="../media/image97.png"/><Relationship Id="rId12" Type="http://schemas.openxmlformats.org/officeDocument/2006/relationships/customXml" Target="../ink/ink83.xml"/><Relationship Id="rId17" Type="http://schemas.openxmlformats.org/officeDocument/2006/relationships/image" Target="../media/image104.png"/><Relationship Id="rId25" Type="http://schemas.openxmlformats.org/officeDocument/2006/relationships/customXml" Target="../ink/ink90.xml"/><Relationship Id="rId33" Type="http://schemas.openxmlformats.org/officeDocument/2006/relationships/customXml" Target="../ink/ink94.xml"/><Relationship Id="rId38" Type="http://schemas.openxmlformats.org/officeDocument/2006/relationships/image" Target="../media/image114.png"/><Relationship Id="rId46" Type="http://schemas.openxmlformats.org/officeDocument/2006/relationships/customXml" Target="../ink/ink101.xml"/><Relationship Id="rId59" Type="http://schemas.openxmlformats.org/officeDocument/2006/relationships/customXml" Target="../ink/ink109.xml"/><Relationship Id="rId67" Type="http://schemas.openxmlformats.org/officeDocument/2006/relationships/customXml" Target="../ink/ink113.xml"/><Relationship Id="rId20" Type="http://schemas.openxmlformats.org/officeDocument/2006/relationships/image" Target="../media/image105.png"/><Relationship Id="rId41" Type="http://schemas.openxmlformats.org/officeDocument/2006/relationships/customXml" Target="../ink/ink98.xml"/><Relationship Id="rId54" Type="http://schemas.openxmlformats.org/officeDocument/2006/relationships/customXml" Target="../ink/ink105.xml"/><Relationship Id="rId62" Type="http://schemas.openxmlformats.org/officeDocument/2006/relationships/image" Target="../media/image124.png"/><Relationship Id="rId70" Type="http://schemas.openxmlformats.org/officeDocument/2006/relationships/customXml" Target="../ink/ink115.xml"/><Relationship Id="rId75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0.xml"/><Relationship Id="rId15" Type="http://schemas.openxmlformats.org/officeDocument/2006/relationships/image" Target="../media/image103.png"/><Relationship Id="rId23" Type="http://schemas.openxmlformats.org/officeDocument/2006/relationships/customXml" Target="../ink/ink89.xml"/><Relationship Id="rId28" Type="http://schemas.openxmlformats.org/officeDocument/2006/relationships/image" Target="../media/image109.png"/><Relationship Id="rId36" Type="http://schemas.openxmlformats.org/officeDocument/2006/relationships/image" Target="../media/image113.png"/><Relationship Id="rId49" Type="http://schemas.openxmlformats.org/officeDocument/2006/relationships/image" Target="../media/image119.png"/><Relationship Id="rId57" Type="http://schemas.openxmlformats.org/officeDocument/2006/relationships/customXml" Target="../ink/ink108.xml"/><Relationship Id="rId10" Type="http://schemas.openxmlformats.org/officeDocument/2006/relationships/customXml" Target="../ink/ink82.xml"/><Relationship Id="rId31" Type="http://schemas.openxmlformats.org/officeDocument/2006/relationships/customXml" Target="../ink/ink93.xml"/><Relationship Id="rId44" Type="http://schemas.openxmlformats.org/officeDocument/2006/relationships/customXml" Target="../ink/ink100.xml"/><Relationship Id="rId52" Type="http://schemas.openxmlformats.org/officeDocument/2006/relationships/customXml" Target="../ink/ink104.xml"/><Relationship Id="rId60" Type="http://schemas.openxmlformats.org/officeDocument/2006/relationships/image" Target="../media/image123.png"/><Relationship Id="rId65" Type="http://schemas.openxmlformats.org/officeDocument/2006/relationships/customXml" Target="../ink/ink112.xml"/><Relationship Id="rId73" Type="http://schemas.openxmlformats.org/officeDocument/2006/relationships/image" Target="../media/image129.png"/><Relationship Id="rId78" Type="http://schemas.openxmlformats.org/officeDocument/2006/relationships/customXml" Target="../ink/ink119.xml"/><Relationship Id="rId4" Type="http://schemas.openxmlformats.org/officeDocument/2006/relationships/customXml" Target="../ink/ink79.xml"/><Relationship Id="rId9" Type="http://schemas.openxmlformats.org/officeDocument/2006/relationships/image" Target="../media/image100.png"/><Relationship Id="rId13" Type="http://schemas.openxmlformats.org/officeDocument/2006/relationships/image" Target="../media/image102.png"/><Relationship Id="rId18" Type="http://schemas.openxmlformats.org/officeDocument/2006/relationships/customXml" Target="../ink/ink86.xml"/><Relationship Id="rId39" Type="http://schemas.openxmlformats.org/officeDocument/2006/relationships/customXml" Target="../ink/ink97.xml"/><Relationship Id="rId34" Type="http://schemas.openxmlformats.org/officeDocument/2006/relationships/image" Target="../media/image112.png"/><Relationship Id="rId50" Type="http://schemas.openxmlformats.org/officeDocument/2006/relationships/customXml" Target="../ink/ink103.xml"/><Relationship Id="rId55" Type="http://schemas.openxmlformats.org/officeDocument/2006/relationships/customXml" Target="../ink/ink106.xml"/><Relationship Id="rId76" Type="http://schemas.openxmlformats.org/officeDocument/2006/relationships/customXml" Target="../ink/ink118.xml"/><Relationship Id="rId7" Type="http://schemas.openxmlformats.org/officeDocument/2006/relationships/image" Target="../media/image99.png"/><Relationship Id="rId71" Type="http://schemas.openxmlformats.org/officeDocument/2006/relationships/image" Target="../media/image128.png"/><Relationship Id="rId2" Type="http://schemas.openxmlformats.org/officeDocument/2006/relationships/customXml" Target="../ink/ink78.xml"/><Relationship Id="rId29" Type="http://schemas.openxmlformats.org/officeDocument/2006/relationships/customXml" Target="../ink/ink9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customXml" Target="../ink/ink64.xml"/><Relationship Id="rId18" Type="http://schemas.openxmlformats.org/officeDocument/2006/relationships/image" Target="../media/image76.png"/><Relationship Id="rId26" Type="http://schemas.openxmlformats.org/officeDocument/2006/relationships/image" Target="../media/image80.png"/><Relationship Id="rId3" Type="http://schemas.openxmlformats.org/officeDocument/2006/relationships/customXml" Target="../ink/ink59.xml"/><Relationship Id="rId21" Type="http://schemas.openxmlformats.org/officeDocument/2006/relationships/customXml" Target="../ink/ink68.xml"/><Relationship Id="rId7" Type="http://schemas.openxmlformats.org/officeDocument/2006/relationships/customXml" Target="../ink/ink61.xml"/><Relationship Id="rId12" Type="http://schemas.openxmlformats.org/officeDocument/2006/relationships/image" Target="../media/image73.png"/><Relationship Id="rId17" Type="http://schemas.openxmlformats.org/officeDocument/2006/relationships/customXml" Target="../ink/ink66.xml"/><Relationship Id="rId25" Type="http://schemas.openxmlformats.org/officeDocument/2006/relationships/customXml" Target="../ink/ink70.xml"/><Relationship Id="rId2" Type="http://schemas.openxmlformats.org/officeDocument/2006/relationships/image" Target="../media/image10.jpg"/><Relationship Id="rId16" Type="http://schemas.openxmlformats.org/officeDocument/2006/relationships/image" Target="../media/image75.png"/><Relationship Id="rId20" Type="http://schemas.openxmlformats.org/officeDocument/2006/relationships/image" Target="../media/image77.png"/><Relationship Id="rId29" Type="http://schemas.openxmlformats.org/officeDocument/2006/relationships/customXml" Target="../ink/ink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customXml" Target="../ink/ink63.xml"/><Relationship Id="rId24" Type="http://schemas.openxmlformats.org/officeDocument/2006/relationships/image" Target="../media/image79.png"/><Relationship Id="rId5" Type="http://schemas.openxmlformats.org/officeDocument/2006/relationships/customXml" Target="../ink/ink60.xml"/><Relationship Id="rId15" Type="http://schemas.openxmlformats.org/officeDocument/2006/relationships/customXml" Target="../ink/ink65.xml"/><Relationship Id="rId23" Type="http://schemas.openxmlformats.org/officeDocument/2006/relationships/customXml" Target="../ink/ink69.xml"/><Relationship Id="rId28" Type="http://schemas.openxmlformats.org/officeDocument/2006/relationships/image" Target="../media/image81.png"/><Relationship Id="rId10" Type="http://schemas.openxmlformats.org/officeDocument/2006/relationships/image" Target="../media/image72.png"/><Relationship Id="rId19" Type="http://schemas.openxmlformats.org/officeDocument/2006/relationships/customXml" Target="../ink/ink67.xml"/><Relationship Id="rId4" Type="http://schemas.openxmlformats.org/officeDocument/2006/relationships/image" Target="../media/image69.png"/><Relationship Id="rId9" Type="http://schemas.openxmlformats.org/officeDocument/2006/relationships/customXml" Target="../ink/ink62.xml"/><Relationship Id="rId14" Type="http://schemas.openxmlformats.org/officeDocument/2006/relationships/image" Target="../media/image74.png"/><Relationship Id="rId22" Type="http://schemas.openxmlformats.org/officeDocument/2006/relationships/image" Target="../media/image78.png"/><Relationship Id="rId27" Type="http://schemas.openxmlformats.org/officeDocument/2006/relationships/customXml" Target="../ink/ink71.xml"/><Relationship Id="rId30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2.jpeg"/><Relationship Id="rId7" Type="http://schemas.openxmlformats.org/officeDocument/2006/relationships/customXml" Target="../ink/ink75.xml"/><Relationship Id="rId12" Type="http://schemas.openxmlformats.org/officeDocument/2006/relationships/image" Target="../media/image8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4.xml"/><Relationship Id="rId11" Type="http://schemas.openxmlformats.org/officeDocument/2006/relationships/customXml" Target="../ink/ink77.xml"/><Relationship Id="rId5" Type="http://schemas.openxmlformats.org/officeDocument/2006/relationships/image" Target="../media/image85.png"/><Relationship Id="rId10" Type="http://schemas.openxmlformats.org/officeDocument/2006/relationships/image" Target="../media/image87.png"/><Relationship Id="rId4" Type="http://schemas.openxmlformats.org/officeDocument/2006/relationships/customXml" Target="../ink/ink73.xml"/><Relationship Id="rId9" Type="http://schemas.openxmlformats.org/officeDocument/2006/relationships/customXml" Target="../ink/ink7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0072CD1-C669-4C1A-AD12-A6FF1452C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7228"/>
            <a:ext cx="9144000" cy="145057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Some things I’ve learned in the last fifteen years!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7CE6BE7-3994-4A19-A00D-736B70C6D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285"/>
            <a:ext cx="12303760" cy="70928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93AD5FD-D891-41B3-86AF-2F13A5DD4893}"/>
                  </a:ext>
                </a:extLst>
              </p14:cNvPr>
              <p14:cNvContentPartPr/>
              <p14:nvPr/>
            </p14:nvContentPartPr>
            <p14:xfrm>
              <a:off x="9986389" y="311756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93AD5FD-D891-41B3-86AF-2F13A5DD489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23389" y="30545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064F43A-AA00-4003-AC35-F47E831D936C}"/>
                  </a:ext>
                </a:extLst>
              </p14:cNvPr>
              <p14:cNvContentPartPr/>
              <p14:nvPr/>
            </p14:nvContentPartPr>
            <p14:xfrm>
              <a:off x="11214349" y="221288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064F43A-AA00-4003-AC35-F47E831D936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51349" y="21502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DA1F574-D783-49C6-AEC4-11D6F1E9A560}"/>
                  </a:ext>
                </a:extLst>
              </p14:cNvPr>
              <p14:cNvContentPartPr/>
              <p14:nvPr/>
            </p14:nvContentPartPr>
            <p14:xfrm>
              <a:off x="9173869" y="23147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DA1F574-D783-49C6-AEC4-11D6F1E9A56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11229" y="22517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875A66F-B9CE-45E5-B763-5C7AAEBD91F2}"/>
                  </a:ext>
                </a:extLst>
              </p14:cNvPr>
              <p14:cNvContentPartPr/>
              <p14:nvPr/>
            </p14:nvContentPartPr>
            <p14:xfrm>
              <a:off x="10641949" y="1087160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875A66F-B9CE-45E5-B763-5C7AAEBD91F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579309" y="10245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DC9FBFA-5C98-4A48-AACC-0A33861478C9}"/>
                  </a:ext>
                </a:extLst>
              </p14:cNvPr>
              <p14:cNvContentPartPr/>
              <p14:nvPr/>
            </p14:nvContentPartPr>
            <p14:xfrm>
              <a:off x="10281589" y="242528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DC9FBFA-5C98-4A48-AACC-0A33861478C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218949" y="23626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093539E-2085-4915-B267-C692CD2A00E9}"/>
                  </a:ext>
                </a:extLst>
              </p14:cNvPr>
              <p14:cNvContentPartPr/>
              <p14:nvPr/>
            </p14:nvContentPartPr>
            <p14:xfrm>
              <a:off x="11657509" y="3993800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093539E-2085-4915-B267-C692CD2A00E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594869" y="39311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01F44FF-428E-4309-A58B-F16500BAA9B7}"/>
                  </a:ext>
                </a:extLst>
              </p14:cNvPr>
              <p14:cNvContentPartPr/>
              <p14:nvPr/>
            </p14:nvContentPartPr>
            <p14:xfrm>
              <a:off x="11740669" y="584888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01F44FF-428E-4309-A58B-F16500BAA9B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677669" y="57858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18C7DA1-AB82-4A76-8870-155A88E47CCB}"/>
                  </a:ext>
                </a:extLst>
              </p14:cNvPr>
              <p14:cNvContentPartPr/>
              <p14:nvPr/>
            </p14:nvContentPartPr>
            <p14:xfrm>
              <a:off x="10503349" y="623660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18C7DA1-AB82-4A76-8870-155A88E47CC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440709" y="61736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AF95C3D-5B37-4243-BCAF-7B938AC74866}"/>
                  </a:ext>
                </a:extLst>
              </p14:cNvPr>
              <p14:cNvContentPartPr/>
              <p14:nvPr/>
            </p14:nvContentPartPr>
            <p14:xfrm>
              <a:off x="10189429" y="5489240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AF95C3D-5B37-4243-BCAF-7B938AC7486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126789" y="54262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AE6B08A-11BC-4066-99BC-4B1CC1844C91}"/>
                  </a:ext>
                </a:extLst>
              </p14:cNvPr>
              <p14:cNvContentPartPr/>
              <p14:nvPr/>
            </p14:nvContentPartPr>
            <p14:xfrm>
              <a:off x="9109429" y="6272960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AE6B08A-11BC-4066-99BC-4B1CC1844C9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046789" y="62103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99A2C1-D86F-4514-A5DB-645710C5F94D}"/>
                  </a:ext>
                </a:extLst>
              </p14:cNvPr>
              <p14:cNvContentPartPr/>
              <p14:nvPr/>
            </p14:nvContentPartPr>
            <p14:xfrm>
              <a:off x="8140309" y="6144080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99A2C1-D86F-4514-A5DB-645710C5F94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77669" y="60810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CCFA458-27A8-4879-BC97-332E2B633C37}"/>
                  </a:ext>
                </a:extLst>
              </p14:cNvPr>
              <p14:cNvContentPartPr/>
              <p14:nvPr/>
            </p14:nvContentPartPr>
            <p14:xfrm>
              <a:off x="7178029" y="5590400"/>
              <a:ext cx="30240" cy="226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CCFA458-27A8-4879-BC97-332E2B633C3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115029" y="5527760"/>
                <a:ext cx="15588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3EFFA52-FE78-4853-AC2C-F7C7A7784911}"/>
                  </a:ext>
                </a:extLst>
              </p14:cNvPr>
              <p14:cNvContentPartPr/>
              <p14:nvPr/>
            </p14:nvContentPartPr>
            <p14:xfrm>
              <a:off x="6099829" y="6282320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3EFFA52-FE78-4853-AC2C-F7C7A778491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037189" y="62196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2198EC3-2F7A-4535-AC76-33BF640F6C20}"/>
                  </a:ext>
                </a:extLst>
              </p14:cNvPr>
              <p14:cNvContentPartPr/>
              <p14:nvPr/>
            </p14:nvContentPartPr>
            <p14:xfrm>
              <a:off x="5093629" y="5996480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2198EC3-2F7A-4535-AC76-33BF640F6C2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030989" y="59338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8931CBD-BF18-40E2-A684-84A974219D81}"/>
                  </a:ext>
                </a:extLst>
              </p14:cNvPr>
              <p14:cNvContentPartPr/>
              <p14:nvPr/>
            </p14:nvContentPartPr>
            <p14:xfrm>
              <a:off x="4109389" y="5664200"/>
              <a:ext cx="15480" cy="22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8931CBD-BF18-40E2-A684-84A974219D8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046749" y="5601560"/>
                <a:ext cx="14112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ECDA468-709A-46E3-9684-58238FF47E67}"/>
                  </a:ext>
                </a:extLst>
              </p14:cNvPr>
              <p14:cNvContentPartPr/>
              <p14:nvPr/>
            </p14:nvContentPartPr>
            <p14:xfrm>
              <a:off x="3016789" y="6301040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ECDA468-709A-46E3-9684-58238FF47E6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953789" y="62384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1F0C51C-7A36-45D0-B277-483416B3CA8F}"/>
                  </a:ext>
                </a:extLst>
              </p14:cNvPr>
              <p14:cNvContentPartPr/>
              <p14:nvPr/>
            </p14:nvContentPartPr>
            <p14:xfrm>
              <a:off x="2213629" y="5830160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1F0C51C-7A36-45D0-B277-483416B3CA8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150629" y="57675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9ED1BAF-F8C1-401C-B164-38618B6A841C}"/>
                  </a:ext>
                </a:extLst>
              </p14:cNvPr>
              <p14:cNvContentPartPr/>
              <p14:nvPr/>
            </p14:nvContentPartPr>
            <p14:xfrm>
              <a:off x="1955149" y="6107360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9ED1BAF-F8C1-401C-B164-38618B6A841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892509" y="60443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F3F13BD-5D53-4BE2-A6B2-313A01953C10}"/>
                  </a:ext>
                </a:extLst>
              </p14:cNvPr>
              <p14:cNvContentPartPr/>
              <p14:nvPr/>
            </p14:nvContentPartPr>
            <p14:xfrm>
              <a:off x="4530949" y="6420920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F3F13BD-5D53-4BE2-A6B2-313A01953C10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67949" y="63582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8C584F6-960D-4BD4-8336-B3E7370DF20B}"/>
                  </a:ext>
                </a:extLst>
              </p14:cNvPr>
              <p14:cNvContentPartPr/>
              <p14:nvPr/>
            </p14:nvContentPartPr>
            <p14:xfrm>
              <a:off x="1312549" y="5433440"/>
              <a:ext cx="15480" cy="266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8C584F6-960D-4BD4-8336-B3E7370DF20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249549" y="5370440"/>
                <a:ext cx="14112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A5CBF17-8708-4B1F-A6C2-6543813FAE94}"/>
                  </a:ext>
                </a:extLst>
              </p14:cNvPr>
              <p14:cNvContentPartPr/>
              <p14:nvPr/>
            </p14:nvContentPartPr>
            <p14:xfrm>
              <a:off x="2158549" y="3237440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A5CBF17-8708-4B1F-A6C2-6543813FAE9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095549" y="31744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5393E8A-D7B7-4612-9978-FC2C2B887781}"/>
                  </a:ext>
                </a:extLst>
              </p14:cNvPr>
              <p14:cNvContentPartPr/>
              <p14:nvPr/>
            </p14:nvContentPartPr>
            <p14:xfrm>
              <a:off x="881989" y="3597080"/>
              <a:ext cx="11520" cy="378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5393E8A-D7B7-4612-9978-FC2C2B88778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19349" y="3534080"/>
                <a:ext cx="13716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314F851-DBC1-4E9F-AD0B-E335F0C332C5}"/>
                  </a:ext>
                </a:extLst>
              </p14:cNvPr>
              <p14:cNvContentPartPr/>
              <p14:nvPr/>
            </p14:nvContentPartPr>
            <p14:xfrm>
              <a:off x="2112109" y="2452640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314F851-DBC1-4E9F-AD0B-E335F0C332C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049109" y="23900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31C9732-DEC5-40B4-B44A-9EC682139CD7}"/>
                  </a:ext>
                </a:extLst>
              </p14:cNvPr>
              <p14:cNvContentPartPr/>
              <p14:nvPr/>
            </p14:nvContentPartPr>
            <p14:xfrm>
              <a:off x="2674789" y="1151960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31C9732-DEC5-40B4-B44A-9EC682139CD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612149" y="10889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F4C36A6-913B-4B0F-A44E-F7534FCF4E65}"/>
                  </a:ext>
                </a:extLst>
              </p14:cNvPr>
              <p14:cNvContentPartPr/>
              <p14:nvPr/>
            </p14:nvContentPartPr>
            <p14:xfrm>
              <a:off x="3238549" y="985640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F4C36A6-913B-4B0F-A44E-F7534FCF4E65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175549" y="9226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19C997E-98D8-422F-868A-1278769A2409}"/>
                  </a:ext>
                </a:extLst>
              </p14:cNvPr>
              <p14:cNvContentPartPr/>
              <p14:nvPr/>
            </p14:nvContentPartPr>
            <p14:xfrm>
              <a:off x="1733749" y="1198040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19C997E-98D8-422F-868A-1278769A240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670749" y="11350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CDA7AA3-E361-4EB7-88E2-6DE5C63BC0D7}"/>
                  </a:ext>
                </a:extLst>
              </p14:cNvPr>
              <p14:cNvContentPartPr/>
              <p14:nvPr/>
            </p14:nvContentPartPr>
            <p14:xfrm>
              <a:off x="1208869" y="2415920"/>
              <a:ext cx="26640" cy="190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CDA7AA3-E361-4EB7-88E2-6DE5C63BC0D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145869" y="2353280"/>
                <a:ext cx="15228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BB56FB3-644A-4383-B24D-BBA3EA8D2087}"/>
                  </a:ext>
                </a:extLst>
              </p14:cNvPr>
              <p14:cNvContentPartPr/>
              <p14:nvPr/>
            </p14:nvContentPartPr>
            <p14:xfrm>
              <a:off x="884149" y="699800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BB56FB3-644A-4383-B24D-BBA3EA8D208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21149" y="6368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81EDC34-6FB7-4763-8BA4-023A70ADBF00}"/>
                  </a:ext>
                </a:extLst>
              </p14:cNvPr>
              <p14:cNvContentPartPr/>
              <p14:nvPr/>
            </p14:nvContentPartPr>
            <p14:xfrm>
              <a:off x="2444389" y="570560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81EDC34-6FB7-4763-8BA4-023A70ADBF00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381749" y="5075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2F55F71-3BAE-4BFE-B19D-E2E0D252C2A0}"/>
                  </a:ext>
                </a:extLst>
              </p14:cNvPr>
              <p14:cNvContentPartPr/>
              <p14:nvPr/>
            </p14:nvContentPartPr>
            <p14:xfrm>
              <a:off x="5555509" y="1465520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2F55F71-3BAE-4BFE-B19D-E2E0D252C2A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492869" y="14028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6E6953B-07D7-44AB-9AAB-D79F8808B781}"/>
                  </a:ext>
                </a:extLst>
              </p14:cNvPr>
              <p14:cNvContentPartPr/>
              <p14:nvPr/>
            </p14:nvContentPartPr>
            <p14:xfrm>
              <a:off x="6589069" y="505760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6E6953B-07D7-44AB-9AAB-D79F8808B78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526429" y="4431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4CF9253-94B3-407A-8249-C5939D3E9A9A}"/>
                  </a:ext>
                </a:extLst>
              </p14:cNvPr>
              <p14:cNvContentPartPr/>
              <p14:nvPr/>
            </p14:nvContentPartPr>
            <p14:xfrm>
              <a:off x="7032589" y="1373000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4CF9253-94B3-407A-8249-C5939D3E9A9A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969589" y="13103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84B1117-F831-45AD-B0AF-DA6C698D0D6F}"/>
                  </a:ext>
                </a:extLst>
              </p14:cNvPr>
              <p14:cNvContentPartPr/>
              <p14:nvPr/>
            </p14:nvContentPartPr>
            <p14:xfrm>
              <a:off x="7770589" y="718160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84B1117-F831-45AD-B0AF-DA6C698D0D6F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7707949" y="6555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B23FA63-3B52-4558-85B0-77D74BB729A7}"/>
                  </a:ext>
                </a:extLst>
              </p14:cNvPr>
              <p14:cNvContentPartPr/>
              <p14:nvPr/>
            </p14:nvContentPartPr>
            <p14:xfrm>
              <a:off x="6857269" y="3412400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B23FA63-3B52-4558-85B0-77D74BB729A7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794269" y="33497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0966487-3E28-49D0-AC84-4E841FC44C80}"/>
                  </a:ext>
                </a:extLst>
              </p14:cNvPr>
              <p14:cNvContentPartPr/>
              <p14:nvPr/>
            </p14:nvContentPartPr>
            <p14:xfrm>
              <a:off x="9063709" y="3283160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0966487-3E28-49D0-AC84-4E841FC44C8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9000709" y="32205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C5A7C04-6542-4707-8FC5-AE43DAE3B54F}"/>
                  </a:ext>
                </a:extLst>
              </p14:cNvPr>
              <p14:cNvContentPartPr/>
              <p14:nvPr/>
            </p14:nvContentPartPr>
            <p14:xfrm>
              <a:off x="9727909" y="1613480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C5A7C04-6542-4707-8FC5-AE43DAE3B54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9665269" y="15504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F66686D-1F00-4C6A-BE29-09407C417F50}"/>
                  </a:ext>
                </a:extLst>
              </p14:cNvPr>
              <p14:cNvContentPartPr/>
              <p14:nvPr/>
            </p14:nvContentPartPr>
            <p14:xfrm>
              <a:off x="9921949" y="912200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F66686D-1F00-4C6A-BE29-09407C417F50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9858949" y="8492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4E91938-A462-401A-9AF7-3C1714DF2A50}"/>
                  </a:ext>
                </a:extLst>
              </p14:cNvPr>
              <p14:cNvContentPartPr/>
              <p14:nvPr/>
            </p14:nvContentPartPr>
            <p14:xfrm>
              <a:off x="11001949" y="3689600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4E91938-A462-401A-9AF7-3C1714DF2A5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0938949" y="36266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CBD99A8-ECEE-4B53-B2C4-9AD95DC3609D}"/>
                  </a:ext>
                </a:extLst>
              </p14:cNvPr>
              <p14:cNvContentPartPr/>
              <p14:nvPr/>
            </p14:nvContentPartPr>
            <p14:xfrm>
              <a:off x="11694229" y="2942240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CBD99A8-ECEE-4B53-B2C4-9AD95DC3609D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1631229" y="28792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08FC88D-7B05-4D2E-A784-5C7B5994AD3F}"/>
                  </a:ext>
                </a:extLst>
              </p14:cNvPr>
              <p14:cNvContentPartPr/>
              <p14:nvPr/>
            </p14:nvContentPartPr>
            <p14:xfrm>
              <a:off x="8869669" y="5654840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08FC88D-7B05-4D2E-A784-5C7B5994AD3F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8807029" y="55922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EB8DB2B-C056-4B56-8BF6-5C3B74624896}"/>
                  </a:ext>
                </a:extLst>
              </p14:cNvPr>
              <p14:cNvContentPartPr/>
              <p14:nvPr/>
            </p14:nvContentPartPr>
            <p14:xfrm>
              <a:off x="9866869" y="6217880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EB8DB2B-C056-4B56-8BF6-5C3B74624896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9803869" y="61548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2180338-764A-462B-86A0-F9F9409F1986}"/>
                  </a:ext>
                </a:extLst>
              </p14:cNvPr>
              <p14:cNvContentPartPr/>
              <p14:nvPr/>
            </p14:nvContentPartPr>
            <p14:xfrm>
              <a:off x="7595269" y="6356480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2180338-764A-462B-86A0-F9F9409F1986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532629" y="62934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DE5B92D-8A04-4A40-A4C1-072346667C32}"/>
                  </a:ext>
                </a:extLst>
              </p14:cNvPr>
              <p14:cNvContentPartPr/>
              <p14:nvPr/>
            </p14:nvContentPartPr>
            <p14:xfrm>
              <a:off x="3810589" y="6014840"/>
              <a:ext cx="36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DE5B92D-8A04-4A40-A4C1-072346667C3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747949" y="59518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EFAD7EC-0E09-492A-8161-1BCD392ED1A9}"/>
                  </a:ext>
                </a:extLst>
              </p14:cNvPr>
              <p14:cNvContentPartPr/>
              <p14:nvPr/>
            </p14:nvContentPartPr>
            <p14:xfrm>
              <a:off x="1796029" y="6356480"/>
              <a:ext cx="30240" cy="151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EFAD7EC-0E09-492A-8161-1BCD392ED1A9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733389" y="6293480"/>
                <a:ext cx="15588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6BD98B4D-7257-44FA-A7CA-6278FCFBB417}"/>
                  </a:ext>
                </a:extLst>
              </p14:cNvPr>
              <p14:cNvContentPartPr/>
              <p14:nvPr/>
            </p14:nvContentPartPr>
            <p14:xfrm>
              <a:off x="8186029" y="3726320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6BD98B4D-7257-44FA-A7CA-6278FCFBB417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8123389" y="36633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6C027D64-AFE1-4C83-95CD-DD57E8FF1CDC}"/>
                  </a:ext>
                </a:extLst>
              </p14:cNvPr>
              <p14:cNvContentPartPr/>
              <p14:nvPr/>
            </p14:nvContentPartPr>
            <p14:xfrm>
              <a:off x="9783349" y="3754040"/>
              <a:ext cx="36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6C027D64-AFE1-4C83-95CD-DD57E8FF1CDC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9720349" y="36914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89E180F2-A7EB-404E-9693-EDAF845A5415}"/>
                  </a:ext>
                </a:extLst>
              </p14:cNvPr>
              <p14:cNvContentPartPr/>
              <p14:nvPr/>
            </p14:nvContentPartPr>
            <p14:xfrm>
              <a:off x="9043189" y="2545160"/>
              <a:ext cx="11520" cy="190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89E180F2-A7EB-404E-9693-EDAF845A541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980189" y="2482520"/>
                <a:ext cx="13716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A453539-6BA0-4E27-8AE5-DEBCEBEDABE8}"/>
                  </a:ext>
                </a:extLst>
              </p14:cNvPr>
              <p14:cNvContentPartPr/>
              <p14:nvPr/>
            </p14:nvContentPartPr>
            <p14:xfrm>
              <a:off x="10401829" y="1797800"/>
              <a:ext cx="36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A453539-6BA0-4E27-8AE5-DEBCEBEDABE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0339189" y="17351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A04AF56-D89D-42A0-81D2-2078B90A6796}"/>
                  </a:ext>
                </a:extLst>
              </p14:cNvPr>
              <p14:cNvContentPartPr/>
              <p14:nvPr/>
            </p14:nvContentPartPr>
            <p14:xfrm>
              <a:off x="11666869" y="1243760"/>
              <a:ext cx="36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A04AF56-D89D-42A0-81D2-2078B90A6796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1604229" y="11811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AE770A7-1E5E-46AE-8F0A-8FE989A48BC8}"/>
                  </a:ext>
                </a:extLst>
              </p14:cNvPr>
              <p14:cNvContentPartPr/>
              <p14:nvPr/>
            </p14:nvContentPartPr>
            <p14:xfrm>
              <a:off x="3016789" y="2046920"/>
              <a:ext cx="3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AE770A7-1E5E-46AE-8F0A-8FE989A48BC8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953789" y="19842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A632C02B-1F90-477E-8FA7-DC2829CFF356}"/>
                  </a:ext>
                </a:extLst>
              </p14:cNvPr>
              <p14:cNvContentPartPr/>
              <p14:nvPr/>
            </p14:nvContentPartPr>
            <p14:xfrm>
              <a:off x="1050469" y="1631480"/>
              <a:ext cx="36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A632C02B-1F90-477E-8FA7-DC2829CFF356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987829" y="15688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31E0C06-4F67-4986-A023-E0BCB0DBA84E}"/>
                  </a:ext>
                </a:extLst>
              </p14:cNvPr>
              <p14:cNvContentPartPr/>
              <p14:nvPr/>
            </p14:nvContentPartPr>
            <p14:xfrm>
              <a:off x="9829789" y="2212880"/>
              <a:ext cx="360" cy="3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31E0C06-4F67-4986-A023-E0BCB0DBA84E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9766789" y="21502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7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DBA2462B-CA6C-4F17-BE7F-CDC07E4ED97B}"/>
                  </a:ext>
                </a:extLst>
              </p14:cNvPr>
              <p14:cNvContentPartPr/>
              <p14:nvPr/>
            </p14:nvContentPartPr>
            <p14:xfrm>
              <a:off x="11463829" y="4723160"/>
              <a:ext cx="360" cy="3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DBA2462B-CA6C-4F17-BE7F-CDC07E4ED97B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11400829" y="46605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9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F6595235-EA4F-4737-8A34-A26CDA02C1B0}"/>
                  </a:ext>
                </a:extLst>
              </p14:cNvPr>
              <p14:cNvContentPartPr/>
              <p14:nvPr/>
            </p14:nvContentPartPr>
            <p14:xfrm>
              <a:off x="11325229" y="6347120"/>
              <a:ext cx="360" cy="3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F6595235-EA4F-4737-8A34-A26CDA02C1B0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11262229" y="62841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428677A7-C994-4740-ACD5-5FB049B64738}"/>
                  </a:ext>
                </a:extLst>
              </p14:cNvPr>
              <p14:cNvContentPartPr/>
              <p14:nvPr/>
            </p14:nvContentPartPr>
            <p14:xfrm>
              <a:off x="6902989" y="6356480"/>
              <a:ext cx="360" cy="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428677A7-C994-4740-ACD5-5FB049B64738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840349" y="62934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3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B8F8DDD1-37A7-493B-A7FA-C6061CF70EEE}"/>
                  </a:ext>
                </a:extLst>
              </p14:cNvPr>
              <p14:cNvContentPartPr/>
              <p14:nvPr/>
            </p14:nvContentPartPr>
            <p14:xfrm>
              <a:off x="3081229" y="3754040"/>
              <a:ext cx="360" cy="3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B8F8DDD1-37A7-493B-A7FA-C6061CF70EEE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3018229" y="36914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8AB368BA-7740-4F70-981D-2065DF272E91}"/>
                  </a:ext>
                </a:extLst>
              </p14:cNvPr>
              <p14:cNvContentPartPr/>
              <p14:nvPr/>
            </p14:nvContentPartPr>
            <p14:xfrm>
              <a:off x="1059469" y="4474040"/>
              <a:ext cx="360" cy="3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8AB368BA-7740-4F70-981D-2065DF272E91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996469" y="44114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0D76413-1900-45F4-9021-8AAFC6BCEE4A}"/>
                  </a:ext>
                </a:extLst>
              </p14:cNvPr>
              <p14:cNvContentPartPr/>
              <p14:nvPr/>
            </p14:nvContentPartPr>
            <p14:xfrm>
              <a:off x="755269" y="6005480"/>
              <a:ext cx="3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0D76413-1900-45F4-9021-8AAFC6BCEE4A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692269" y="5942480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9695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9272504-A089-4661-8C69-4B7A338F0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8" t="5769" r="4486" b="5769"/>
          <a:stretch/>
        </p:blipFill>
        <p:spPr>
          <a:xfrm rot="20329503">
            <a:off x="1179094" y="645457"/>
            <a:ext cx="4788569" cy="5534527"/>
          </a:xfrm>
          <a:prstGeom prst="rect">
            <a:avLst/>
          </a:prstGeom>
        </p:spPr>
      </p:pic>
      <p:pic>
        <p:nvPicPr>
          <p:cNvPr id="5" name="Picture 4" descr="A picture containing text, accessory, spectacles&#10;&#10;Description automatically generated">
            <a:extLst>
              <a:ext uri="{FF2B5EF4-FFF2-40B4-BE49-F238E27FC236}">
                <a16:creationId xmlns:a16="http://schemas.microsoft.com/office/drawing/2014/main" id="{E7D740E7-A5F3-4834-9EAB-BCD775461B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7" b="15523"/>
          <a:stretch/>
        </p:blipFill>
        <p:spPr>
          <a:xfrm rot="20685257">
            <a:off x="7648580" y="2072969"/>
            <a:ext cx="4347840" cy="2069432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1BA55CD-D48C-4D7B-9717-0410A9C779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5" b="10488"/>
          <a:stretch/>
        </p:blipFill>
        <p:spPr>
          <a:xfrm rot="707241">
            <a:off x="5910040" y="559412"/>
            <a:ext cx="3950753" cy="188895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2B7C9E73-398E-4447-B3F5-FF93DA8DB8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2" b="17467"/>
          <a:stretch/>
        </p:blipFill>
        <p:spPr>
          <a:xfrm rot="1277871">
            <a:off x="6168504" y="4013966"/>
            <a:ext cx="4638982" cy="210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56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F1889E9-D52E-46DE-BBF4-1FA8CEF83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76" y="460785"/>
            <a:ext cx="9238247" cy="593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0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54216CF-F4A8-4FEC-A8BA-8C3C27048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59" y="336884"/>
            <a:ext cx="9928881" cy="618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97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663E25E-894F-40DF-B73E-7F6D88C38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2" y="364895"/>
            <a:ext cx="6128209" cy="61282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EA17AF-9F74-4458-94DC-5CE4C46DC226}"/>
              </a:ext>
            </a:extLst>
          </p:cNvPr>
          <p:cNvSpPr txBox="1"/>
          <p:nvPr/>
        </p:nvSpPr>
        <p:spPr>
          <a:xfrm>
            <a:off x="7598004" y="491461"/>
            <a:ext cx="372358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rgbClr val="7030A0"/>
                </a:solidFill>
              </a:rPr>
              <a:t>So helpful to have, especially if you wish to paint the same painting again. </a:t>
            </a:r>
          </a:p>
        </p:txBody>
      </p:sp>
    </p:spTree>
    <p:extLst>
      <p:ext uri="{BB962C8B-B14F-4D97-AF65-F5344CB8AC3E}">
        <p14:creationId xmlns:p14="http://schemas.microsoft.com/office/powerpoint/2010/main" val="956429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56EB39B-DA17-46D2-B060-78E2218F41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9" r="1" b="4502"/>
          <a:stretch/>
        </p:blipFill>
        <p:spPr>
          <a:xfrm>
            <a:off x="815271" y="565573"/>
            <a:ext cx="10556377" cy="573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72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5F26F94-63FD-41D2-9FDF-5BF4172FBC7F}"/>
              </a:ext>
            </a:extLst>
          </p:cNvPr>
          <p:cNvGrpSpPr/>
          <p:nvPr/>
        </p:nvGrpSpPr>
        <p:grpSpPr>
          <a:xfrm>
            <a:off x="873960" y="1120920"/>
            <a:ext cx="10150920" cy="4750920"/>
            <a:chOff x="873960" y="1120920"/>
            <a:chExt cx="10150920" cy="47509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24920709-49FE-4824-93F0-FAAA1082628F}"/>
                    </a:ext>
                  </a:extLst>
                </p14:cNvPr>
                <p14:cNvContentPartPr/>
                <p14:nvPr/>
              </p14:nvContentPartPr>
              <p14:xfrm>
                <a:off x="873960" y="1120920"/>
                <a:ext cx="6380640" cy="20296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24920709-49FE-4824-93F0-FAAA1082628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11320" y="1058280"/>
                  <a:ext cx="6506280" cy="21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D575C52-45EA-463E-8374-CE3BC86C4078}"/>
                    </a:ext>
                  </a:extLst>
                </p14:cNvPr>
                <p14:cNvContentPartPr/>
                <p14:nvPr/>
              </p14:nvContentPartPr>
              <p14:xfrm>
                <a:off x="4415280" y="3672960"/>
                <a:ext cx="1029960" cy="19058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D575C52-45EA-463E-8374-CE3BC86C407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352640" y="3609960"/>
                  <a:ext cx="1155600" cy="20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33C4B9D-BE14-4061-8229-0C6C5F452358}"/>
                    </a:ext>
                  </a:extLst>
                </p14:cNvPr>
                <p14:cNvContentPartPr/>
                <p14:nvPr/>
              </p14:nvContentPartPr>
              <p14:xfrm>
                <a:off x="5896680" y="3512760"/>
                <a:ext cx="1368720" cy="7524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33C4B9D-BE14-4061-8229-0C6C5F45235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834040" y="3450120"/>
                  <a:ext cx="1494360" cy="87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50486EC-ED73-4E1E-8950-A54DDD89A462}"/>
                    </a:ext>
                  </a:extLst>
                </p14:cNvPr>
                <p14:cNvContentPartPr/>
                <p14:nvPr/>
              </p14:nvContentPartPr>
              <p14:xfrm>
                <a:off x="8451240" y="1582440"/>
                <a:ext cx="105120" cy="419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50486EC-ED73-4E1E-8950-A54DDD89A46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388600" y="1519800"/>
                  <a:ext cx="230760" cy="54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5672B6F-9203-4723-9787-BD2D1B755D53}"/>
                    </a:ext>
                  </a:extLst>
                </p14:cNvPr>
                <p14:cNvContentPartPr/>
                <p14:nvPr/>
              </p14:nvContentPartPr>
              <p14:xfrm>
                <a:off x="8642040" y="3283080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5672B6F-9203-4723-9787-BD2D1B755D5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579040" y="322008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0E2BB3C-EED9-447B-9FA9-D10DD90A0CEE}"/>
                    </a:ext>
                  </a:extLst>
                </p14:cNvPr>
                <p14:cNvContentPartPr/>
                <p14:nvPr/>
              </p14:nvContentPartPr>
              <p14:xfrm>
                <a:off x="6242640" y="5768160"/>
                <a:ext cx="284040" cy="1036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0E2BB3C-EED9-447B-9FA9-D10DD90A0CE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80000" y="5705160"/>
                  <a:ext cx="40968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BAD1D9F-AD5E-4582-9991-D986D7384C00}"/>
                    </a:ext>
                  </a:extLst>
                </p14:cNvPr>
                <p14:cNvContentPartPr/>
                <p14:nvPr/>
              </p14:nvContentPartPr>
              <p14:xfrm>
                <a:off x="7677240" y="4754760"/>
                <a:ext cx="512640" cy="10756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BAD1D9F-AD5E-4582-9991-D986D7384C0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614600" y="4692120"/>
                  <a:ext cx="638280" cy="12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B013CEE-9FC9-4DFE-9866-6341F066415D}"/>
                    </a:ext>
                  </a:extLst>
                </p14:cNvPr>
                <p14:cNvContentPartPr/>
                <p14:nvPr/>
              </p14:nvContentPartPr>
              <p14:xfrm>
                <a:off x="8801880" y="4588800"/>
                <a:ext cx="2223000" cy="9972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B013CEE-9FC9-4DFE-9866-6341F066415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739240" y="4526160"/>
                  <a:ext cx="2348640" cy="11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B858083-6F8D-44A1-8A29-4648DF0DC839}"/>
                    </a:ext>
                  </a:extLst>
                </p14:cNvPr>
                <p14:cNvContentPartPr/>
                <p14:nvPr/>
              </p14:nvContentPartPr>
              <p14:xfrm>
                <a:off x="10380840" y="3968160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B858083-6F8D-44A1-8A29-4648DF0DC83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317840" y="390516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1BB6555-4190-42A0-9BF2-EF10E6EB374F}"/>
                  </a:ext>
                </a:extLst>
              </p14:cNvPr>
              <p14:cNvContentPartPr/>
              <p14:nvPr/>
            </p14:nvContentPartPr>
            <p14:xfrm>
              <a:off x="1761109" y="4990280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1BB6555-4190-42A0-9BF2-EF10E6EB374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98109" y="49276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3A8DFB8-CC7D-4B81-99BD-179E11E0D002}"/>
                  </a:ext>
                </a:extLst>
              </p14:cNvPr>
              <p14:cNvContentPartPr/>
              <p14:nvPr/>
            </p14:nvContentPartPr>
            <p14:xfrm>
              <a:off x="3146029" y="487040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3A8DFB8-CC7D-4B81-99BD-179E11E0D00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83389" y="48077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53FF33C-CC96-40CB-93CA-FDFFA7E53B1D}"/>
                  </a:ext>
                </a:extLst>
              </p14:cNvPr>
              <p14:cNvContentPartPr/>
              <p14:nvPr/>
            </p14:nvContentPartPr>
            <p14:xfrm>
              <a:off x="2832109" y="606992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53FF33C-CC96-40CB-93CA-FDFFA7E53B1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69469" y="60072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9B77125-1334-4398-86DE-4C507FA87D05}"/>
                  </a:ext>
                </a:extLst>
              </p14:cNvPr>
              <p14:cNvContentPartPr/>
              <p14:nvPr/>
            </p14:nvContentPartPr>
            <p14:xfrm>
              <a:off x="966949" y="4169120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9B77125-1334-4398-86DE-4C507FA87D0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04309" y="41064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E549E78-D7C4-45AC-8DB6-5D4E60DA6BD4}"/>
                  </a:ext>
                </a:extLst>
              </p14:cNvPr>
              <p14:cNvContentPartPr/>
              <p14:nvPr/>
            </p14:nvContentPartPr>
            <p14:xfrm>
              <a:off x="2712229" y="3883280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E549E78-D7C4-45AC-8DB6-5D4E60DA6BD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649229" y="38206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E2537A4-5E41-407D-BB75-3ECE1676EEF4}"/>
                  </a:ext>
                </a:extLst>
              </p14:cNvPr>
              <p14:cNvContentPartPr/>
              <p14:nvPr/>
            </p14:nvContentPartPr>
            <p14:xfrm>
              <a:off x="2010589" y="5664200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E2537A4-5E41-407D-BB75-3ECE1676EEF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947589" y="56015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AD3CEBF-2236-406D-8800-F601BC980C31}"/>
                  </a:ext>
                </a:extLst>
              </p14:cNvPr>
              <p14:cNvContentPartPr/>
              <p14:nvPr/>
            </p14:nvContentPartPr>
            <p14:xfrm>
              <a:off x="921229" y="5968760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AD3CEBF-2236-406D-8800-F601BC980C3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58229" y="59057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23AED56-C477-45C5-B710-CE5349543219}"/>
                  </a:ext>
                </a:extLst>
              </p14:cNvPr>
              <p14:cNvContentPartPr/>
              <p14:nvPr/>
            </p14:nvContentPartPr>
            <p14:xfrm>
              <a:off x="3847669" y="5654840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23AED56-C477-45C5-B710-CE534954321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85029" y="55922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D7770FF-3FB2-4970-B8BF-48F629B8A102}"/>
                  </a:ext>
                </a:extLst>
              </p14:cNvPr>
              <p14:cNvContentPartPr/>
              <p14:nvPr/>
            </p14:nvContentPartPr>
            <p14:xfrm>
              <a:off x="7226269" y="6301040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D7770FF-3FB2-4970-B8BF-48F629B8A10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63629" y="62384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F8EEA36-1E08-457D-8725-9719E987D208}"/>
                  </a:ext>
                </a:extLst>
              </p14:cNvPr>
              <p14:cNvContentPartPr/>
              <p14:nvPr/>
            </p14:nvContentPartPr>
            <p14:xfrm>
              <a:off x="7503109" y="5664200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F8EEA36-1E08-457D-8725-9719E987D20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40469" y="56015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D35A73D-18F0-42E6-8A25-4F42BB1F7B55}"/>
                  </a:ext>
                </a:extLst>
              </p14:cNvPr>
              <p14:cNvContentPartPr/>
              <p14:nvPr/>
            </p14:nvContentPartPr>
            <p14:xfrm>
              <a:off x="9248029" y="6236600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D35A73D-18F0-42E6-8A25-4F42BB1F7B5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185389" y="61736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511DC29-C904-4720-AF2F-B5D9664D7901}"/>
                  </a:ext>
                </a:extLst>
              </p14:cNvPr>
              <p14:cNvContentPartPr/>
              <p14:nvPr/>
            </p14:nvContentPartPr>
            <p14:xfrm>
              <a:off x="10143709" y="5618480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511DC29-C904-4720-AF2F-B5D9664D790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80709" y="55554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4EE2C04-A230-4365-8081-CC5CA493A72A}"/>
                  </a:ext>
                </a:extLst>
              </p14:cNvPr>
              <p14:cNvContentPartPr/>
              <p14:nvPr/>
            </p14:nvContentPartPr>
            <p14:xfrm>
              <a:off x="10706389" y="6236600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4EE2C04-A230-4365-8081-CC5CA493A72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643749" y="61736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145FDA9-9646-4828-9933-BDB3437E200B}"/>
                  </a:ext>
                </a:extLst>
              </p14:cNvPr>
              <p14:cNvContentPartPr/>
              <p14:nvPr/>
            </p14:nvContentPartPr>
            <p14:xfrm>
              <a:off x="11380309" y="5876600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145FDA9-9646-4828-9933-BDB3437E200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1317309" y="58139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48A0110-B521-451D-B026-E0B79A22081B}"/>
                  </a:ext>
                </a:extLst>
              </p14:cNvPr>
              <p14:cNvContentPartPr/>
              <p14:nvPr/>
            </p14:nvContentPartPr>
            <p14:xfrm>
              <a:off x="11808709" y="5212040"/>
              <a:ext cx="15480" cy="190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48A0110-B521-451D-B026-E0B79A22081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1745709" y="5149400"/>
                <a:ext cx="14112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D7435DC-3509-4092-AA6B-CBC1B2CC9C48}"/>
                  </a:ext>
                </a:extLst>
              </p14:cNvPr>
              <p14:cNvContentPartPr/>
              <p14:nvPr/>
            </p14:nvContentPartPr>
            <p14:xfrm>
              <a:off x="11583349" y="3089480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D7435DC-3509-4092-AA6B-CBC1B2CC9C48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1520709" y="30268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C009D5B-BDCD-4BCA-97CB-AC45E63D764C}"/>
                  </a:ext>
                </a:extLst>
              </p14:cNvPr>
              <p14:cNvContentPartPr/>
              <p14:nvPr/>
            </p14:nvContentPartPr>
            <p14:xfrm>
              <a:off x="10401829" y="2628320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C009D5B-BDCD-4BCA-97CB-AC45E63D764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0339189" y="25656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76A07AA-D65E-49A1-B33D-5CC99E94D783}"/>
                  </a:ext>
                </a:extLst>
              </p14:cNvPr>
              <p14:cNvContentPartPr/>
              <p14:nvPr/>
            </p14:nvContentPartPr>
            <p14:xfrm>
              <a:off x="11168269" y="2001200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76A07AA-D65E-49A1-B33D-5CC99E94D78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1105629" y="19382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8F6755D-151E-449D-9098-98B3E0604552}"/>
                  </a:ext>
                </a:extLst>
              </p14:cNvPr>
              <p14:cNvContentPartPr/>
              <p14:nvPr/>
            </p14:nvContentPartPr>
            <p14:xfrm>
              <a:off x="11565349" y="1170680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8F6755D-151E-449D-9098-98B3E060455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502349" y="11076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191F069-CDC9-4F63-B33F-381E11A8AED0}"/>
                  </a:ext>
                </a:extLst>
              </p14:cNvPr>
              <p14:cNvContentPartPr/>
              <p14:nvPr/>
            </p14:nvContentPartPr>
            <p14:xfrm>
              <a:off x="10688029" y="912200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191F069-CDC9-4F63-B33F-381E11A8AED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625029" y="8492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107C1EDB-9645-4F42-8210-4DACA670C193}"/>
                  </a:ext>
                </a:extLst>
              </p14:cNvPr>
              <p14:cNvContentPartPr/>
              <p14:nvPr/>
            </p14:nvContentPartPr>
            <p14:xfrm>
              <a:off x="9968389" y="1733360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107C1EDB-9645-4F42-8210-4DACA670C19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905389" y="16703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70EB431-F8C3-4647-B7CF-BDED69512A9F}"/>
                  </a:ext>
                </a:extLst>
              </p14:cNvPr>
              <p14:cNvContentPartPr/>
              <p14:nvPr/>
            </p14:nvContentPartPr>
            <p14:xfrm>
              <a:off x="9884869" y="515120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70EB431-F8C3-4647-B7CF-BDED69512A9F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9821869" y="4524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66310682-E1DF-4D99-9290-D1581B6E70C6}"/>
                  </a:ext>
                </a:extLst>
              </p14:cNvPr>
              <p14:cNvContentPartPr/>
              <p14:nvPr/>
            </p14:nvContentPartPr>
            <p14:xfrm>
              <a:off x="7586269" y="874760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66310682-E1DF-4D99-9290-D1581B6E70C6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523269" y="8121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D548768-B778-44A0-AB18-F4A6D898AA6B}"/>
                  </a:ext>
                </a:extLst>
              </p14:cNvPr>
              <p14:cNvContentPartPr/>
              <p14:nvPr/>
            </p14:nvContentPartPr>
            <p14:xfrm>
              <a:off x="5979949" y="422600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D548768-B778-44A0-AB18-F4A6D898AA6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916949" y="3599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F52DF85-EDEF-42D9-8178-537DE1B24CEC}"/>
                  </a:ext>
                </a:extLst>
              </p14:cNvPr>
              <p14:cNvContentPartPr/>
              <p14:nvPr/>
            </p14:nvContentPartPr>
            <p14:xfrm>
              <a:off x="5121709" y="1428800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F52DF85-EDEF-42D9-8178-537DE1B24CEC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058709" y="13661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82EC68AF-C9E0-4D52-A248-47B6A7FA45EA}"/>
                  </a:ext>
                </a:extLst>
              </p14:cNvPr>
              <p14:cNvContentPartPr/>
              <p14:nvPr/>
            </p14:nvContentPartPr>
            <p14:xfrm>
              <a:off x="4539949" y="1751360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82EC68AF-C9E0-4D52-A248-47B6A7FA45EA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477309" y="1688720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85F5BFDC-17A6-4029-958E-C99F987F16BD}"/>
              </a:ext>
            </a:extLst>
          </p:cNvPr>
          <p:cNvGrpSpPr/>
          <p:nvPr/>
        </p:nvGrpSpPr>
        <p:grpSpPr>
          <a:xfrm>
            <a:off x="3949189" y="607280"/>
            <a:ext cx="674280" cy="203400"/>
            <a:chOff x="3949189" y="607280"/>
            <a:chExt cx="674280" cy="2034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12E9D2A-C899-4E39-8A9E-720F2B64C74B}"/>
                    </a:ext>
                  </a:extLst>
                </p14:cNvPr>
                <p14:cNvContentPartPr/>
                <p14:nvPr/>
              </p14:nvContentPartPr>
              <p14:xfrm>
                <a:off x="3949189" y="810320"/>
                <a:ext cx="36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12E9D2A-C899-4E39-8A9E-720F2B64C74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886549" y="74732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05001B5-4D0D-4DCF-B77A-D722686C22E9}"/>
                    </a:ext>
                  </a:extLst>
                </p14:cNvPr>
                <p14:cNvContentPartPr/>
                <p14:nvPr/>
              </p14:nvContentPartPr>
              <p14:xfrm>
                <a:off x="4623109" y="607280"/>
                <a:ext cx="36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05001B5-4D0D-4DCF-B77A-D722686C22E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60109" y="54428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F063F81-0CD0-41FB-9FF4-1DB707AA0F5A}"/>
                  </a:ext>
                </a:extLst>
              </p14:cNvPr>
              <p14:cNvContentPartPr/>
              <p14:nvPr/>
            </p14:nvContentPartPr>
            <p14:xfrm>
              <a:off x="3219829" y="1520960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F063F81-0CD0-41FB-9FF4-1DB707AA0F5A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157189" y="14579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82FEC31-2E52-49E2-8632-4DBD638F9036}"/>
                  </a:ext>
                </a:extLst>
              </p14:cNvPr>
              <p14:cNvContentPartPr/>
              <p14:nvPr/>
            </p14:nvContentPartPr>
            <p14:xfrm>
              <a:off x="2961709" y="598280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82FEC31-2E52-49E2-8632-4DBD638F9036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898709" y="5356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F02A297E-F9CD-4C31-87BE-662A1D5D2392}"/>
                  </a:ext>
                </a:extLst>
              </p14:cNvPr>
              <p14:cNvContentPartPr/>
              <p14:nvPr/>
            </p14:nvContentPartPr>
            <p14:xfrm>
              <a:off x="2342869" y="1004000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F02A297E-F9CD-4C31-87BE-662A1D5D2392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280229" y="9413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FAC4C055-09F2-4867-97F6-6076AC56E4A5}"/>
                  </a:ext>
                </a:extLst>
              </p14:cNvPr>
              <p14:cNvContentPartPr/>
              <p14:nvPr/>
            </p14:nvContentPartPr>
            <p14:xfrm>
              <a:off x="1235149" y="561200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FAC4C055-09F2-4867-97F6-6076AC56E4A5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172509" y="4982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4F8663E0-FCF0-40CA-8F82-F517D442097E}"/>
                  </a:ext>
                </a:extLst>
              </p14:cNvPr>
              <p14:cNvContentPartPr/>
              <p14:nvPr/>
            </p14:nvContentPartPr>
            <p14:xfrm>
              <a:off x="773269" y="1594760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4F8663E0-FCF0-40CA-8F82-F517D442097E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10629" y="1532120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59384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B6201C1-BC80-4EB5-ABEC-183EE9189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12" y="292255"/>
            <a:ext cx="9868815" cy="63407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275D78-911B-43E5-91D0-581870B5C084}"/>
              </a:ext>
            </a:extLst>
          </p:cNvPr>
          <p:cNvSpPr txBox="1"/>
          <p:nvPr/>
        </p:nvSpPr>
        <p:spPr>
          <a:xfrm>
            <a:off x="8961121" y="587141"/>
            <a:ext cx="287795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My</a:t>
            </a:r>
          </a:p>
          <a:p>
            <a:pPr algn="r"/>
            <a:r>
              <a:rPr lang="en-US" sz="3600" dirty="0"/>
              <a:t>First </a:t>
            </a:r>
          </a:p>
          <a:p>
            <a:pPr algn="r"/>
            <a:r>
              <a:rPr lang="en-US" sz="3600" dirty="0"/>
              <a:t>Watercolor</a:t>
            </a:r>
          </a:p>
          <a:p>
            <a:pPr algn="r"/>
            <a:r>
              <a:rPr lang="en-US" sz="3600" dirty="0"/>
              <a:t>Painting.</a:t>
            </a:r>
          </a:p>
          <a:p>
            <a:pPr algn="r"/>
            <a:r>
              <a:rPr lang="en-US" sz="3600" dirty="0"/>
              <a:t>I </a:t>
            </a:r>
          </a:p>
          <a:p>
            <a:pPr algn="r"/>
            <a:r>
              <a:rPr lang="en-US" sz="3600" dirty="0"/>
              <a:t>Was </a:t>
            </a:r>
          </a:p>
          <a:p>
            <a:pPr algn="r"/>
            <a:r>
              <a:rPr lang="en-US" sz="3600" dirty="0"/>
              <a:t>Five</a:t>
            </a:r>
          </a:p>
          <a:p>
            <a:pPr algn="r"/>
            <a:r>
              <a:rPr lang="en-US" sz="3600" dirty="0"/>
              <a:t>Years</a:t>
            </a:r>
          </a:p>
          <a:p>
            <a:pPr algn="r"/>
            <a:r>
              <a:rPr lang="en-US" sz="3600" dirty="0"/>
              <a:t>Old.</a:t>
            </a:r>
          </a:p>
        </p:txBody>
      </p:sp>
    </p:spTree>
    <p:extLst>
      <p:ext uri="{BB962C8B-B14F-4D97-AF65-F5344CB8AC3E}">
        <p14:creationId xmlns:p14="http://schemas.microsoft.com/office/powerpoint/2010/main" val="929428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window, colorful&#10;&#10;Description automatically generated">
            <a:extLst>
              <a:ext uri="{FF2B5EF4-FFF2-40B4-BE49-F238E27FC236}">
                <a16:creationId xmlns:a16="http://schemas.microsoft.com/office/drawing/2014/main" id="{BCDD35EC-E1B7-4AF8-9096-5C1983C29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2" y="256810"/>
            <a:ext cx="6629400" cy="4581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053172-7C98-4347-8298-A09081B6B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608" y="1952990"/>
            <a:ext cx="7105650" cy="4648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848F1E-243F-454A-A9EA-145AFF54B3BE}"/>
              </a:ext>
            </a:extLst>
          </p:cNvPr>
          <p:cNvSpPr txBox="1"/>
          <p:nvPr/>
        </p:nvSpPr>
        <p:spPr>
          <a:xfrm>
            <a:off x="7129698" y="412403"/>
            <a:ext cx="4739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FOR TWENTY EIGHT YEARS I PAINTED HUNDREDS OF SCENES LIKE THESE.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DC0532-E47E-49BE-A4B7-54946CF8A5D5}"/>
              </a:ext>
            </a:extLst>
          </p:cNvPr>
          <p:cNvSpPr txBox="1"/>
          <p:nvPr/>
        </p:nvSpPr>
        <p:spPr>
          <a:xfrm>
            <a:off x="376966" y="4838335"/>
            <a:ext cx="43324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OUTSIDE.  IN SIX STATES. IN TEMPERATURES VARYING BETWEEN 4 AND 110 DEGREES. </a:t>
            </a:r>
          </a:p>
        </p:txBody>
      </p:sp>
    </p:spTree>
    <p:extLst>
      <p:ext uri="{BB962C8B-B14F-4D97-AF65-F5344CB8AC3E}">
        <p14:creationId xmlns:p14="http://schemas.microsoft.com/office/powerpoint/2010/main" val="347680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re hydrant in the desert&#10;&#10;Description automatically generated with medium confidence">
            <a:extLst>
              <a:ext uri="{FF2B5EF4-FFF2-40B4-BE49-F238E27FC236}">
                <a16:creationId xmlns:a16="http://schemas.microsoft.com/office/drawing/2014/main" id="{D209A6DC-0E84-49B5-8852-69A30E91A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23" y="443075"/>
            <a:ext cx="4200104" cy="6122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6FD231-2251-4893-BC2B-887F3F166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070" y="2006404"/>
            <a:ext cx="6473629" cy="4472425"/>
          </a:xfrm>
          <a:prstGeom prst="rect">
            <a:avLst/>
          </a:prstGeom>
        </p:spPr>
      </p:pic>
      <p:pic>
        <p:nvPicPr>
          <p:cNvPr id="3" name="Picture 2" descr="A picture containing text, dinosaur, reptile&#10;&#10;Description automatically generated">
            <a:extLst>
              <a:ext uri="{FF2B5EF4-FFF2-40B4-BE49-F238E27FC236}">
                <a16:creationId xmlns:a16="http://schemas.microsoft.com/office/drawing/2014/main" id="{5BBED888-B6F8-4B2F-8262-21015B0E8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6" y="291988"/>
            <a:ext cx="5190582" cy="25005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FDE33B-1964-4683-BC59-D04F6F0F46E4}"/>
              </a:ext>
            </a:extLst>
          </p:cNvPr>
          <p:cNvSpPr txBox="1"/>
          <p:nvPr/>
        </p:nvSpPr>
        <p:spPr>
          <a:xfrm>
            <a:off x="6211407" y="795253"/>
            <a:ext cx="545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WHAT WAS I THINKING?</a:t>
            </a:r>
          </a:p>
        </p:txBody>
      </p:sp>
    </p:spTree>
    <p:extLst>
      <p:ext uri="{BB962C8B-B14F-4D97-AF65-F5344CB8AC3E}">
        <p14:creationId xmlns:p14="http://schemas.microsoft.com/office/powerpoint/2010/main" val="3198866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8B0A7737-8B60-499C-96B2-D31E37B42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0" y="313087"/>
            <a:ext cx="11190535" cy="623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1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925399A0-8221-46BB-BD54-6C6F3A9CD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6004" y="231275"/>
            <a:ext cx="8416048" cy="63961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529300-504A-4208-A137-66B4A67206CC}"/>
              </a:ext>
            </a:extLst>
          </p:cNvPr>
          <p:cNvSpPr txBox="1"/>
          <p:nvPr/>
        </p:nvSpPr>
        <p:spPr>
          <a:xfrm>
            <a:off x="7341327" y="1575690"/>
            <a:ext cx="450233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solidFill>
                  <a:srgbClr val="FF0000"/>
                </a:solidFill>
              </a:rPr>
              <a:t>NO!</a:t>
            </a:r>
          </a:p>
        </p:txBody>
      </p:sp>
    </p:spTree>
    <p:extLst>
      <p:ext uri="{BB962C8B-B14F-4D97-AF65-F5344CB8AC3E}">
        <p14:creationId xmlns:p14="http://schemas.microsoft.com/office/powerpoint/2010/main" val="752930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little, child&#10;&#10;Description automatically generated">
            <a:extLst>
              <a:ext uri="{FF2B5EF4-FFF2-40B4-BE49-F238E27FC236}">
                <a16:creationId xmlns:a16="http://schemas.microsoft.com/office/drawing/2014/main" id="{DA917235-2028-4064-BE53-4E390C5EA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13" y="561763"/>
            <a:ext cx="8495517" cy="573447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1BD28-94BE-481C-9E9A-BAA13967221F}"/>
              </a:ext>
            </a:extLst>
          </p:cNvPr>
          <p:cNvGrpSpPr/>
          <p:nvPr/>
        </p:nvGrpSpPr>
        <p:grpSpPr>
          <a:xfrm>
            <a:off x="1298766" y="1385507"/>
            <a:ext cx="2558160" cy="1099440"/>
            <a:chOff x="1298766" y="1385507"/>
            <a:chExt cx="2558160" cy="109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BDA7257-395F-4D2D-85D2-BF0F6BC0A323}"/>
                    </a:ext>
                  </a:extLst>
                </p14:cNvPr>
                <p14:cNvContentPartPr/>
                <p14:nvPr/>
              </p14:nvContentPartPr>
              <p14:xfrm>
                <a:off x="1298766" y="1385507"/>
                <a:ext cx="1361520" cy="10274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BDA7257-395F-4D2D-85D2-BF0F6BC0A32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289766" y="1376867"/>
                  <a:ext cx="1379160" cy="10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3E3E4C3-1747-4D6A-8F2F-CDB37C344B2A}"/>
                    </a:ext>
                  </a:extLst>
                </p14:cNvPr>
                <p14:cNvContentPartPr/>
                <p14:nvPr/>
              </p14:nvContentPartPr>
              <p14:xfrm>
                <a:off x="2767206" y="1744067"/>
                <a:ext cx="214200" cy="7408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3E3E4C3-1747-4D6A-8F2F-CDB37C344B2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58206" y="1735427"/>
                  <a:ext cx="231840" cy="75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75A635D-355E-4A08-8933-CDB9F02D89AA}"/>
                    </a:ext>
                  </a:extLst>
                </p14:cNvPr>
                <p14:cNvContentPartPr/>
                <p14:nvPr/>
              </p14:nvContentPartPr>
              <p14:xfrm>
                <a:off x="2767206" y="1682507"/>
                <a:ext cx="784800" cy="122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75A635D-355E-4A08-8933-CDB9F02D89A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758206" y="1673867"/>
                  <a:ext cx="80244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F6897B0-F15A-435F-8923-2905BB9D5A5F}"/>
                    </a:ext>
                  </a:extLst>
                </p14:cNvPr>
                <p14:cNvContentPartPr/>
                <p14:nvPr/>
              </p14:nvContentPartPr>
              <p14:xfrm>
                <a:off x="2851086" y="1972667"/>
                <a:ext cx="672840" cy="612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F6897B0-F15A-435F-8923-2905BB9D5A5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842086" y="1963667"/>
                  <a:ext cx="69048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21E6286-0CFE-453B-9416-B79F5ADC487B}"/>
                    </a:ext>
                  </a:extLst>
                </p14:cNvPr>
                <p14:cNvContentPartPr/>
                <p14:nvPr/>
              </p14:nvContentPartPr>
              <p14:xfrm>
                <a:off x="2959446" y="2305307"/>
                <a:ext cx="897480" cy="149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21E6286-0CFE-453B-9416-B79F5ADC487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50446" y="2296307"/>
                  <a:ext cx="915120" cy="167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AD9329-9802-4DA8-9EAA-AF5B5BEB98E6}"/>
              </a:ext>
            </a:extLst>
          </p:cNvPr>
          <p:cNvGrpSpPr/>
          <p:nvPr/>
        </p:nvGrpSpPr>
        <p:grpSpPr>
          <a:xfrm>
            <a:off x="444126" y="2839547"/>
            <a:ext cx="1144440" cy="1135440"/>
            <a:chOff x="444126" y="2839547"/>
            <a:chExt cx="1144440" cy="113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FDAD709-2863-422D-B7C0-A48369ACB937}"/>
                    </a:ext>
                  </a:extLst>
                </p14:cNvPr>
                <p14:cNvContentPartPr/>
                <p14:nvPr/>
              </p14:nvContentPartPr>
              <p14:xfrm>
                <a:off x="444126" y="2839547"/>
                <a:ext cx="266040" cy="10454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FDAD709-2863-422D-B7C0-A48369ACB93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35126" y="2830547"/>
                  <a:ext cx="283680" cy="10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D9B2787-468F-4E8A-B69B-CFB56CC5E0A4}"/>
                    </a:ext>
                  </a:extLst>
                </p14:cNvPr>
                <p14:cNvContentPartPr/>
                <p14:nvPr/>
              </p14:nvContentPartPr>
              <p14:xfrm>
                <a:off x="771006" y="2947187"/>
                <a:ext cx="155520" cy="1009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D9B2787-468F-4E8A-B69B-CFB56CC5E0A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62006" y="2938547"/>
                  <a:ext cx="173160" cy="10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4A3D792-30B3-44B9-B163-C3FC14AA0811}"/>
                    </a:ext>
                  </a:extLst>
                </p14:cNvPr>
                <p14:cNvContentPartPr/>
                <p14:nvPr/>
              </p14:nvContentPartPr>
              <p14:xfrm>
                <a:off x="914286" y="2936747"/>
                <a:ext cx="674280" cy="1038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4A3D792-30B3-44B9-B163-C3FC14AA081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05646" y="2928107"/>
                  <a:ext cx="691920" cy="105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16331E-6CEE-477D-8D26-E361DC9C9615}"/>
              </a:ext>
            </a:extLst>
          </p:cNvPr>
          <p:cNvGrpSpPr/>
          <p:nvPr/>
        </p:nvGrpSpPr>
        <p:grpSpPr>
          <a:xfrm>
            <a:off x="791526" y="4619747"/>
            <a:ext cx="1818000" cy="1222560"/>
            <a:chOff x="791526" y="4619747"/>
            <a:chExt cx="1818000" cy="122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7D964C9-4859-44E3-8E3C-9A460B3E04B2}"/>
                    </a:ext>
                  </a:extLst>
                </p14:cNvPr>
                <p14:cNvContentPartPr/>
                <p14:nvPr/>
              </p14:nvContentPartPr>
              <p14:xfrm>
                <a:off x="791526" y="4619747"/>
                <a:ext cx="879480" cy="11322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7D964C9-4859-44E3-8E3C-9A460B3E04B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82526" y="4611107"/>
                  <a:ext cx="897120" cy="11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C773621-060A-45D9-A3D4-2798EAE518D0}"/>
                    </a:ext>
                  </a:extLst>
                </p14:cNvPr>
                <p14:cNvContentPartPr/>
                <p14:nvPr/>
              </p14:nvContentPartPr>
              <p14:xfrm>
                <a:off x="2031006" y="4968947"/>
                <a:ext cx="578520" cy="873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C773621-060A-45D9-A3D4-2798EAE518D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022366" y="4960307"/>
                  <a:ext cx="596160" cy="89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28884B3-C182-4210-8FDA-671595B909FE}"/>
              </a:ext>
            </a:extLst>
          </p:cNvPr>
          <p:cNvGrpSpPr/>
          <p:nvPr/>
        </p:nvGrpSpPr>
        <p:grpSpPr>
          <a:xfrm>
            <a:off x="2838486" y="4547387"/>
            <a:ext cx="1963080" cy="1687320"/>
            <a:chOff x="2838486" y="4547387"/>
            <a:chExt cx="1963080" cy="168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026399B-C9DB-4FBA-9D84-B413D1FC1D6F}"/>
                    </a:ext>
                  </a:extLst>
                </p14:cNvPr>
                <p14:cNvContentPartPr/>
                <p14:nvPr/>
              </p14:nvContentPartPr>
              <p14:xfrm>
                <a:off x="2838486" y="4943387"/>
                <a:ext cx="840960" cy="11930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026399B-C9DB-4FBA-9D84-B413D1FC1D6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829486" y="4934747"/>
                  <a:ext cx="858600" cy="12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8474114-12BB-492C-9E28-A26535CED0CA}"/>
                    </a:ext>
                  </a:extLst>
                </p14:cNvPr>
                <p14:cNvContentPartPr/>
                <p14:nvPr/>
              </p14:nvContentPartPr>
              <p14:xfrm>
                <a:off x="2923446" y="5474387"/>
                <a:ext cx="504360" cy="48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8474114-12BB-492C-9E28-A26535CED0C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914446" y="5465747"/>
                  <a:ext cx="52200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7F5E63B-D654-4087-913C-436995E208FB}"/>
                    </a:ext>
                  </a:extLst>
                </p14:cNvPr>
                <p14:cNvContentPartPr/>
                <p14:nvPr/>
              </p14:nvContentPartPr>
              <p14:xfrm>
                <a:off x="3630126" y="4547387"/>
                <a:ext cx="1171440" cy="1687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7F5E63B-D654-4087-913C-436995E208F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621126" y="4538747"/>
                  <a:ext cx="1189080" cy="1704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2C56CEB-851E-47B8-B337-6C302564CB71}"/>
                  </a:ext>
                </a:extLst>
              </p14:cNvPr>
              <p14:cNvContentPartPr/>
              <p14:nvPr/>
            </p14:nvContentPartPr>
            <p14:xfrm>
              <a:off x="4942686" y="4872827"/>
              <a:ext cx="1123200" cy="14086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2C56CEB-851E-47B8-B337-6C302564CB7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934046" y="4864187"/>
                <a:ext cx="1140840" cy="142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8512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A6130BE2-F4DF-4914-A7C1-06E69F940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014" y="277293"/>
            <a:ext cx="4333070" cy="6159435"/>
          </a:xfrm>
          <a:prstGeom prst="rect">
            <a:avLst/>
          </a:prstGeom>
        </p:spPr>
      </p:pic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5924E54A-59ED-47B7-8AB5-6292B30D4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16" y="307456"/>
            <a:ext cx="4787826" cy="62430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334F830-06DF-479C-B292-D4E3CC5E0194}"/>
                  </a:ext>
                </a:extLst>
              </p14:cNvPr>
              <p14:cNvContentPartPr/>
              <p14:nvPr/>
            </p14:nvContentPartPr>
            <p14:xfrm>
              <a:off x="7423086" y="4668347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334F830-06DF-479C-B292-D4E3CC5E019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05446" y="465034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7AB5D11-1E4B-4D69-BC31-BFA46F42E302}"/>
                  </a:ext>
                </a:extLst>
              </p14:cNvPr>
              <p14:cNvContentPartPr/>
              <p14:nvPr/>
            </p14:nvContentPartPr>
            <p14:xfrm>
              <a:off x="7892526" y="4186667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7AB5D11-1E4B-4D69-BC31-BFA46F42E30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74526" y="416902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1F431CE-11F5-4DDA-B562-5BB80FF7E42F}"/>
                  </a:ext>
                </a:extLst>
              </p14:cNvPr>
              <p14:cNvContentPartPr/>
              <p14:nvPr/>
            </p14:nvContentPartPr>
            <p14:xfrm>
              <a:off x="2129286" y="1489907"/>
              <a:ext cx="4866840" cy="5198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1F431CE-11F5-4DDA-B562-5BB80FF7E42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20646" y="1480907"/>
                <a:ext cx="4884480" cy="53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D0E1E30-570C-4BEC-A017-B0960B0F20CC}"/>
                  </a:ext>
                </a:extLst>
              </p14:cNvPr>
              <p14:cNvContentPartPr/>
              <p14:nvPr/>
            </p14:nvContentPartPr>
            <p14:xfrm>
              <a:off x="4355166" y="4692107"/>
              <a:ext cx="6548040" cy="16243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D0E1E30-570C-4BEC-A017-B0960B0F20C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46166" y="4683467"/>
                <a:ext cx="6565680" cy="164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6EFE2D3-3EE0-4F13-87F5-6979DA7FDF8E}"/>
                  </a:ext>
                </a:extLst>
              </p14:cNvPr>
              <p14:cNvContentPartPr/>
              <p14:nvPr/>
            </p14:nvContentPartPr>
            <p14:xfrm>
              <a:off x="7518126" y="215147"/>
              <a:ext cx="2709000" cy="2035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6EFE2D3-3EE0-4F13-87F5-6979DA7FDF8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09486" y="206147"/>
                <a:ext cx="2726640" cy="205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676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4C539ED-7792-48B6-B65C-E01388B64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983" y="565573"/>
            <a:ext cx="8162952" cy="573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02159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134</TotalTime>
  <Words>71</Words>
  <Application>Microsoft Macintosh PowerPoint</Application>
  <PresentationFormat>Widescreen</PresentationFormat>
  <Paragraphs>15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Corbel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Bari Federspiel</dc:creator>
  <cp:lastModifiedBy>Gail Johannes</cp:lastModifiedBy>
  <cp:revision>20</cp:revision>
  <dcterms:created xsi:type="dcterms:W3CDTF">2022-02-16T15:25:04Z</dcterms:created>
  <dcterms:modified xsi:type="dcterms:W3CDTF">2022-02-16T19:16:33Z</dcterms:modified>
</cp:coreProperties>
</file>